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6" r:id="rId8"/>
    <p:sldId id="261" r:id="rId9"/>
    <p:sldId id="262" r:id="rId10"/>
    <p:sldId id="268" r:id="rId11"/>
    <p:sldId id="269" r:id="rId12"/>
    <p:sldId id="273" r:id="rId13"/>
    <p:sldId id="270" r:id="rId14"/>
    <p:sldId id="274" r:id="rId15"/>
    <p:sldId id="275" r:id="rId16"/>
    <p:sldId id="276" r:id="rId17"/>
    <p:sldId id="271" r:id="rId18"/>
    <p:sldId id="285" r:id="rId19"/>
    <p:sldId id="278" r:id="rId20"/>
    <p:sldId id="277" r:id="rId21"/>
    <p:sldId id="284" r:id="rId22"/>
    <p:sldId id="272" r:id="rId23"/>
    <p:sldId id="279" r:id="rId24"/>
    <p:sldId id="280" r:id="rId25"/>
    <p:sldId id="281" r:id="rId26"/>
    <p:sldId id="283" r:id="rId27"/>
    <p:sldId id="282" r:id="rId28"/>
    <p:sldId id="263" r:id="rId29"/>
    <p:sldId id="265" r:id="rId30"/>
    <p:sldId id="264" r:id="rId31"/>
  </p:sldIdLst>
  <p:sldSz cx="12192000" cy="6858000"/>
  <p:notesSz cx="6858000" cy="9144000"/>
  <p:embeddedFontLst>
    <p:embeddedFont>
      <p:font typeface="HS봄바람체 2.0" panose="00000503030000020004" pitchFamily="2" charset="-127"/>
      <p:regular r:id="rId32"/>
    </p:embeddedFont>
    <p:embeddedFont>
      <p:font typeface="나눔명조OTF" panose="02020603020101020101" pitchFamily="18" charset="-127"/>
      <p:regular r:id="rId33"/>
      <p:bold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4A8DD-1671-4E53-AE18-EBE9CA88B8E7}" v="2017" dt="2024-11-28T12:58:03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현우" userId="11a1f673-ff55-46b8-974b-31dbc20f52cc" providerId="ADAL" clId="{2504A8DD-1671-4E53-AE18-EBE9CA88B8E7}"/>
    <pc:docChg chg="undo redo custSel addSld delSld modSld sldOrd">
      <pc:chgData name="최현우" userId="11a1f673-ff55-46b8-974b-31dbc20f52cc" providerId="ADAL" clId="{2504A8DD-1671-4E53-AE18-EBE9CA88B8E7}" dt="2024-11-28T12:58:03.124" v="6898" actId="20577"/>
      <pc:docMkLst>
        <pc:docMk/>
      </pc:docMkLst>
      <pc:sldChg chg="modSp mod">
        <pc:chgData name="최현우" userId="11a1f673-ff55-46b8-974b-31dbc20f52cc" providerId="ADAL" clId="{2504A8DD-1671-4E53-AE18-EBE9CA88B8E7}" dt="2024-11-28T12:20:57.764" v="5845" actId="27636"/>
        <pc:sldMkLst>
          <pc:docMk/>
          <pc:sldMk cId="2324028093" sldId="257"/>
        </pc:sldMkLst>
        <pc:spChg chg="mod">
          <ac:chgData name="최현우" userId="11a1f673-ff55-46b8-974b-31dbc20f52cc" providerId="ADAL" clId="{2504A8DD-1671-4E53-AE18-EBE9CA88B8E7}" dt="2024-11-28T12:20:57.764" v="5845" actId="27636"/>
          <ac:spMkLst>
            <pc:docMk/>
            <pc:sldMk cId="2324028093" sldId="257"/>
            <ac:spMk id="3" creationId="{F7890E6E-AEEA-0189-6A47-AEDD7C478A85}"/>
          </ac:spMkLst>
        </pc:spChg>
      </pc:sldChg>
      <pc:sldChg chg="addSp delSp modSp mod setBg modAnim">
        <pc:chgData name="최현우" userId="11a1f673-ff55-46b8-974b-31dbc20f52cc" providerId="ADAL" clId="{2504A8DD-1671-4E53-AE18-EBE9CA88B8E7}" dt="2024-11-25T14:56:17.268" v="3569" actId="114"/>
        <pc:sldMkLst>
          <pc:docMk/>
          <pc:sldMk cId="1440809676" sldId="258"/>
        </pc:sldMkLst>
        <pc:spChg chg="mod">
          <ac:chgData name="최현우" userId="11a1f673-ff55-46b8-974b-31dbc20f52cc" providerId="ADAL" clId="{2504A8DD-1671-4E53-AE18-EBE9CA88B8E7}" dt="2024-11-24T08:44:26.768" v="1455" actId="26606"/>
          <ac:spMkLst>
            <pc:docMk/>
            <pc:sldMk cId="1440809676" sldId="258"/>
            <ac:spMk id="2" creationId="{445871F5-0157-8EB6-A641-C45C47CC8ECD}"/>
          </ac:spMkLst>
        </pc:spChg>
        <pc:spChg chg="mod">
          <ac:chgData name="최현우" userId="11a1f673-ff55-46b8-974b-31dbc20f52cc" providerId="ADAL" clId="{2504A8DD-1671-4E53-AE18-EBE9CA88B8E7}" dt="2024-11-25T14:56:17.268" v="3569" actId="114"/>
          <ac:spMkLst>
            <pc:docMk/>
            <pc:sldMk cId="1440809676" sldId="258"/>
            <ac:spMk id="3" creationId="{B6D83E61-F17D-0A45-0AA1-4154152B461C}"/>
          </ac:spMkLst>
        </pc:spChg>
        <pc:spChg chg="add mod">
          <ac:chgData name="최현우" userId="11a1f673-ff55-46b8-974b-31dbc20f52cc" providerId="ADAL" clId="{2504A8DD-1671-4E53-AE18-EBE9CA88B8E7}" dt="2024-11-25T14:46:00.068" v="2929" actId="164"/>
          <ac:spMkLst>
            <pc:docMk/>
            <pc:sldMk cId="1440809676" sldId="258"/>
            <ac:spMk id="6" creationId="{11E055D7-6846-C73C-CBDA-1A67322F4561}"/>
          </ac:spMkLst>
        </pc:spChg>
        <pc:spChg chg="add del">
          <ac:chgData name="최현우" userId="11a1f673-ff55-46b8-974b-31dbc20f52cc" providerId="ADAL" clId="{2504A8DD-1671-4E53-AE18-EBE9CA88B8E7}" dt="2024-11-24T08:44:26.768" v="1455" actId="26606"/>
          <ac:spMkLst>
            <pc:docMk/>
            <pc:sldMk cId="1440809676" sldId="258"/>
            <ac:spMk id="2055" creationId="{F13C74B1-5B17-4795-BED0-7140497B445A}"/>
          </ac:spMkLst>
        </pc:spChg>
        <pc:spChg chg="add del">
          <ac:chgData name="최현우" userId="11a1f673-ff55-46b8-974b-31dbc20f52cc" providerId="ADAL" clId="{2504A8DD-1671-4E53-AE18-EBE9CA88B8E7}" dt="2024-11-24T08:44:26.768" v="1455" actId="26606"/>
          <ac:spMkLst>
            <pc:docMk/>
            <pc:sldMk cId="1440809676" sldId="258"/>
            <ac:spMk id="2057" creationId="{D4974D33-8DC5-464E-8C6D-BE58F0669C17}"/>
          </ac:spMkLst>
        </pc:spChg>
        <pc:grpChg chg="add mod">
          <ac:chgData name="최현우" userId="11a1f673-ff55-46b8-974b-31dbc20f52cc" providerId="ADAL" clId="{2504A8DD-1671-4E53-AE18-EBE9CA88B8E7}" dt="2024-11-25T14:46:00.068" v="2929" actId="164"/>
          <ac:grpSpMkLst>
            <pc:docMk/>
            <pc:sldMk cId="1440809676" sldId="258"/>
            <ac:grpSpMk id="7" creationId="{3DEAF403-F13F-ED4B-CA9D-6C3D3FD1D467}"/>
          </ac:grpSpMkLst>
        </pc:grpChg>
        <pc:picChg chg="add del mod">
          <ac:chgData name="최현우" userId="11a1f673-ff55-46b8-974b-31dbc20f52cc" providerId="ADAL" clId="{2504A8DD-1671-4E53-AE18-EBE9CA88B8E7}" dt="2024-11-25T14:43:03.286" v="2885" actId="478"/>
          <ac:picMkLst>
            <pc:docMk/>
            <pc:sldMk cId="1440809676" sldId="258"/>
            <ac:picMk id="5" creationId="{DF056773-7B78-57D5-0D37-E59795853557}"/>
          </ac:picMkLst>
        </pc:picChg>
        <pc:picChg chg="add del mod">
          <ac:chgData name="최현우" userId="11a1f673-ff55-46b8-974b-31dbc20f52cc" providerId="ADAL" clId="{2504A8DD-1671-4E53-AE18-EBE9CA88B8E7}" dt="2024-11-24T08:45:00.645" v="1469" actId="478"/>
          <ac:picMkLst>
            <pc:docMk/>
            <pc:sldMk cId="1440809676" sldId="258"/>
            <ac:picMk id="2050" creationId="{CA056767-E92B-CB84-8C69-0BB9E0B9D0C5}"/>
          </ac:picMkLst>
        </pc:picChg>
        <pc:picChg chg="add mod">
          <ac:chgData name="최현우" userId="11a1f673-ff55-46b8-974b-31dbc20f52cc" providerId="ADAL" clId="{2504A8DD-1671-4E53-AE18-EBE9CA88B8E7}" dt="2024-11-25T14:46:00.068" v="2929" actId="164"/>
          <ac:picMkLst>
            <pc:docMk/>
            <pc:sldMk cId="1440809676" sldId="258"/>
            <ac:picMk id="3074" creationId="{8433C149-A80D-4172-58C8-5494ACCAB878}"/>
          </ac:picMkLst>
        </pc:picChg>
      </pc:sldChg>
      <pc:sldChg chg="addSp delSp modSp mod modAnim">
        <pc:chgData name="최현우" userId="11a1f673-ff55-46b8-974b-31dbc20f52cc" providerId="ADAL" clId="{2504A8DD-1671-4E53-AE18-EBE9CA88B8E7}" dt="2024-11-26T12:49:01.462" v="3648" actId="20577"/>
        <pc:sldMkLst>
          <pc:docMk/>
          <pc:sldMk cId="3744783862" sldId="259"/>
        </pc:sldMkLst>
        <pc:spChg chg="mod">
          <ac:chgData name="최현우" userId="11a1f673-ff55-46b8-974b-31dbc20f52cc" providerId="ADAL" clId="{2504A8DD-1671-4E53-AE18-EBE9CA88B8E7}" dt="2024-11-26T12:49:01.462" v="3648" actId="20577"/>
          <ac:spMkLst>
            <pc:docMk/>
            <pc:sldMk cId="3744783862" sldId="259"/>
            <ac:spMk id="2" creationId="{EC9DF7E8-0949-8F62-C7B2-E58091833F61}"/>
          </ac:spMkLst>
        </pc:spChg>
        <pc:spChg chg="mod">
          <ac:chgData name="최현우" userId="11a1f673-ff55-46b8-974b-31dbc20f52cc" providerId="ADAL" clId="{2504A8DD-1671-4E53-AE18-EBE9CA88B8E7}" dt="2024-11-25T14:46:39.408" v="2966" actId="20577"/>
          <ac:spMkLst>
            <pc:docMk/>
            <pc:sldMk cId="3744783862" sldId="259"/>
            <ac:spMk id="3" creationId="{70625013-F8D6-B5F5-C3E9-4B9C5AB9F0EA}"/>
          </ac:spMkLst>
        </pc:spChg>
        <pc:spChg chg="add del">
          <ac:chgData name="최현우" userId="11a1f673-ff55-46b8-974b-31dbc20f52cc" providerId="ADAL" clId="{2504A8DD-1671-4E53-AE18-EBE9CA88B8E7}" dt="2024-11-25T14:13:48.023" v="1516" actId="22"/>
          <ac:spMkLst>
            <pc:docMk/>
            <pc:sldMk cId="3744783862" sldId="259"/>
            <ac:spMk id="5" creationId="{46B3D268-9DF5-EEF9-6EB7-DDF455D35A6D}"/>
          </ac:spMkLst>
        </pc:spChg>
        <pc:grpChg chg="add mod">
          <ac:chgData name="최현우" userId="11a1f673-ff55-46b8-974b-31dbc20f52cc" providerId="ADAL" clId="{2504A8DD-1671-4E53-AE18-EBE9CA88B8E7}" dt="2024-11-25T14:14:21.006" v="1525" actId="164"/>
          <ac:grpSpMkLst>
            <pc:docMk/>
            <pc:sldMk cId="3744783862" sldId="259"/>
            <ac:grpSpMk id="6" creationId="{C524B527-9E2E-09D6-6BA7-E528EB42C0FD}"/>
          </ac:grpSpMkLst>
        </pc:grpChg>
        <pc:picChg chg="add mod">
          <ac:chgData name="최현우" userId="11a1f673-ff55-46b8-974b-31dbc20f52cc" providerId="ADAL" clId="{2504A8DD-1671-4E53-AE18-EBE9CA88B8E7}" dt="2024-11-25T14:14:21.006" v="1525" actId="164"/>
          <ac:picMkLst>
            <pc:docMk/>
            <pc:sldMk cId="3744783862" sldId="259"/>
            <ac:picMk id="1026" creationId="{CD7FAFC5-8D8D-E993-E386-E245511056FE}"/>
          </ac:picMkLst>
        </pc:picChg>
        <pc:picChg chg="add mod">
          <ac:chgData name="최현우" userId="11a1f673-ff55-46b8-974b-31dbc20f52cc" providerId="ADAL" clId="{2504A8DD-1671-4E53-AE18-EBE9CA88B8E7}" dt="2024-11-25T14:14:21.006" v="1525" actId="164"/>
          <ac:picMkLst>
            <pc:docMk/>
            <pc:sldMk cId="3744783862" sldId="259"/>
            <ac:picMk id="1028" creationId="{1250E6A4-EF06-FD81-C95B-508757DD6B18}"/>
          </ac:picMkLst>
        </pc:picChg>
        <pc:picChg chg="add mod">
          <ac:chgData name="최현우" userId="11a1f673-ff55-46b8-974b-31dbc20f52cc" providerId="ADAL" clId="{2504A8DD-1671-4E53-AE18-EBE9CA88B8E7}" dt="2024-11-25T14:14:21.006" v="1525" actId="164"/>
          <ac:picMkLst>
            <pc:docMk/>
            <pc:sldMk cId="3744783862" sldId="259"/>
            <ac:picMk id="1030" creationId="{F1598158-29DC-45B4-40AC-38674786D02B}"/>
          </ac:picMkLst>
        </pc:picChg>
        <pc:picChg chg="add mod">
          <ac:chgData name="최현우" userId="11a1f673-ff55-46b8-974b-31dbc20f52cc" providerId="ADAL" clId="{2504A8DD-1671-4E53-AE18-EBE9CA88B8E7}" dt="2024-11-25T14:14:21.006" v="1525" actId="164"/>
          <ac:picMkLst>
            <pc:docMk/>
            <pc:sldMk cId="3744783862" sldId="259"/>
            <ac:picMk id="1032" creationId="{DFCDB499-7295-3ABA-6FBE-E331D8B32EBF}"/>
          </ac:picMkLst>
        </pc:picChg>
      </pc:sldChg>
      <pc:sldChg chg="addSp delSp modSp mod modAnim">
        <pc:chgData name="최현우" userId="11a1f673-ff55-46b8-974b-31dbc20f52cc" providerId="ADAL" clId="{2504A8DD-1671-4E53-AE18-EBE9CA88B8E7}" dt="2024-11-24T08:53:06.800" v="1491" actId="14826"/>
        <pc:sldMkLst>
          <pc:docMk/>
          <pc:sldMk cId="3272395798" sldId="260"/>
        </pc:sldMkLst>
        <pc:spChg chg="mod">
          <ac:chgData name="최현우" userId="11a1f673-ff55-46b8-974b-31dbc20f52cc" providerId="ADAL" clId="{2504A8DD-1671-4E53-AE18-EBE9CA88B8E7}" dt="2024-11-24T08:41:41.769" v="1436"/>
          <ac:spMkLst>
            <pc:docMk/>
            <pc:sldMk cId="3272395798" sldId="260"/>
            <ac:spMk id="2" creationId="{05D92E1B-6113-5EED-F129-96E32AC165F2}"/>
          </ac:spMkLst>
        </pc:spChg>
        <pc:spChg chg="del mod">
          <ac:chgData name="최현우" userId="11a1f673-ff55-46b8-974b-31dbc20f52cc" providerId="ADAL" clId="{2504A8DD-1671-4E53-AE18-EBE9CA88B8E7}" dt="2024-11-24T08:41:42.573" v="1437" actId="478"/>
          <ac:spMkLst>
            <pc:docMk/>
            <pc:sldMk cId="3272395798" sldId="260"/>
            <ac:spMk id="3" creationId="{093D8300-F3C4-FDF5-FB76-794619AD51BB}"/>
          </ac:spMkLst>
        </pc:spChg>
        <pc:picChg chg="add mod">
          <ac:chgData name="최현우" userId="11a1f673-ff55-46b8-974b-31dbc20f52cc" providerId="ADAL" clId="{2504A8DD-1671-4E53-AE18-EBE9CA88B8E7}" dt="2024-11-24T08:53:06.800" v="1491" actId="14826"/>
          <ac:picMkLst>
            <pc:docMk/>
            <pc:sldMk cId="3272395798" sldId="260"/>
            <ac:picMk id="5" creationId="{CD551CA4-4C5A-9061-B257-080F389A41C1}"/>
          </ac:picMkLst>
        </pc:picChg>
        <pc:picChg chg="add mod">
          <ac:chgData name="최현우" userId="11a1f673-ff55-46b8-974b-31dbc20f52cc" providerId="ADAL" clId="{2504A8DD-1671-4E53-AE18-EBE9CA88B8E7}" dt="2024-11-24T08:43:18.961" v="1451" actId="1076"/>
          <ac:picMkLst>
            <pc:docMk/>
            <pc:sldMk cId="3272395798" sldId="260"/>
            <ac:picMk id="7" creationId="{CFAD58A8-84A5-7355-F8C0-D3EC468A8FF2}"/>
          </ac:picMkLst>
        </pc:picChg>
        <pc:picChg chg="add mod">
          <ac:chgData name="최현우" userId="11a1f673-ff55-46b8-974b-31dbc20f52cc" providerId="ADAL" clId="{2504A8DD-1671-4E53-AE18-EBE9CA88B8E7}" dt="2024-11-24T08:41:45.158" v="1438" actId="1076"/>
          <ac:picMkLst>
            <pc:docMk/>
            <pc:sldMk cId="3272395798" sldId="260"/>
            <ac:picMk id="1026" creationId="{FAB88EE0-21C7-2000-0EE9-DB93D1FEFB80}"/>
          </ac:picMkLst>
        </pc:picChg>
      </pc:sldChg>
      <pc:sldChg chg="addSp modSp mod">
        <pc:chgData name="최현우" userId="11a1f673-ff55-46b8-974b-31dbc20f52cc" providerId="ADAL" clId="{2504A8DD-1671-4E53-AE18-EBE9CA88B8E7}" dt="2024-11-25T14:49:25.338" v="3134" actId="1037"/>
        <pc:sldMkLst>
          <pc:docMk/>
          <pc:sldMk cId="1246194361" sldId="261"/>
        </pc:sldMkLst>
        <pc:spChg chg="mod">
          <ac:chgData name="최현우" userId="11a1f673-ff55-46b8-974b-31dbc20f52cc" providerId="ADAL" clId="{2504A8DD-1671-4E53-AE18-EBE9CA88B8E7}" dt="2024-11-25T14:38:16.757" v="2759" actId="20577"/>
          <ac:spMkLst>
            <pc:docMk/>
            <pc:sldMk cId="1246194361" sldId="261"/>
            <ac:spMk id="3" creationId="{A966D7B5-5F7B-8D9A-6570-6F9B00BB2640}"/>
          </ac:spMkLst>
        </pc:spChg>
        <pc:spChg chg="add mod">
          <ac:chgData name="최현우" userId="11a1f673-ff55-46b8-974b-31dbc20f52cc" providerId="ADAL" clId="{2504A8DD-1671-4E53-AE18-EBE9CA88B8E7}" dt="2024-11-25T14:48:57.175" v="3116" actId="1076"/>
          <ac:spMkLst>
            <pc:docMk/>
            <pc:sldMk cId="1246194361" sldId="261"/>
            <ac:spMk id="4" creationId="{AA63ADCB-A1CC-8DE4-0BD1-1B8B72FACCF3}"/>
          </ac:spMkLst>
        </pc:spChg>
        <pc:spChg chg="add mod">
          <ac:chgData name="최현우" userId="11a1f673-ff55-46b8-974b-31dbc20f52cc" providerId="ADAL" clId="{2504A8DD-1671-4E53-AE18-EBE9CA88B8E7}" dt="2024-11-25T14:49:25.338" v="3134" actId="1037"/>
          <ac:spMkLst>
            <pc:docMk/>
            <pc:sldMk cId="1246194361" sldId="261"/>
            <ac:spMk id="5" creationId="{B7B05864-B025-4B98-CA62-F46D157DB2F6}"/>
          </ac:spMkLst>
        </pc:spChg>
      </pc:sldChg>
      <pc:sldChg chg="modSp mod">
        <pc:chgData name="최현우" userId="11a1f673-ff55-46b8-974b-31dbc20f52cc" providerId="ADAL" clId="{2504A8DD-1671-4E53-AE18-EBE9CA88B8E7}" dt="2024-11-28T12:21:33.035" v="5862" actId="12"/>
        <pc:sldMkLst>
          <pc:docMk/>
          <pc:sldMk cId="345153717" sldId="262"/>
        </pc:sldMkLst>
        <pc:spChg chg="mod">
          <ac:chgData name="최현우" userId="11a1f673-ff55-46b8-974b-31dbc20f52cc" providerId="ADAL" clId="{2504A8DD-1671-4E53-AE18-EBE9CA88B8E7}" dt="2024-11-28T12:21:33.035" v="5862" actId="12"/>
          <ac:spMkLst>
            <pc:docMk/>
            <pc:sldMk cId="345153717" sldId="262"/>
            <ac:spMk id="3" creationId="{BE2751FA-0294-5C36-222C-4EE5023B7192}"/>
          </ac:spMkLst>
        </pc:spChg>
      </pc:sldChg>
      <pc:sldChg chg="addSp delSp modSp mod modAnim">
        <pc:chgData name="최현우" userId="11a1f673-ff55-46b8-974b-31dbc20f52cc" providerId="ADAL" clId="{2504A8DD-1671-4E53-AE18-EBE9CA88B8E7}" dt="2024-11-24T08:37:07.352" v="1196"/>
        <pc:sldMkLst>
          <pc:docMk/>
          <pc:sldMk cId="1005354887" sldId="263"/>
        </pc:sldMkLst>
        <pc:spChg chg="mod">
          <ac:chgData name="최현우" userId="11a1f673-ff55-46b8-974b-31dbc20f52cc" providerId="ADAL" clId="{2504A8DD-1671-4E53-AE18-EBE9CA88B8E7}" dt="2024-11-24T08:32:46.379" v="1170" actId="14100"/>
          <ac:spMkLst>
            <pc:docMk/>
            <pc:sldMk cId="1005354887" sldId="263"/>
            <ac:spMk id="2" creationId="{99EA1C47-A544-56D2-9B95-4D6757F20C4F}"/>
          </ac:spMkLst>
        </pc:spChg>
        <pc:spChg chg="del">
          <ac:chgData name="최현우" userId="11a1f673-ff55-46b8-974b-31dbc20f52cc" providerId="ADAL" clId="{2504A8DD-1671-4E53-AE18-EBE9CA88B8E7}" dt="2024-11-24T08:32:25.567" v="1166" actId="478"/>
          <ac:spMkLst>
            <pc:docMk/>
            <pc:sldMk cId="1005354887" sldId="263"/>
            <ac:spMk id="3" creationId="{58FC7389-744B-299C-A3E0-FF08FC77BE49}"/>
          </ac:spMkLst>
        </pc:spChg>
        <pc:picChg chg="add mod">
          <ac:chgData name="최현우" userId="11a1f673-ff55-46b8-974b-31dbc20f52cc" providerId="ADAL" clId="{2504A8DD-1671-4E53-AE18-EBE9CA88B8E7}" dt="2024-11-24T08:36:29.389" v="1186" actId="1076"/>
          <ac:picMkLst>
            <pc:docMk/>
            <pc:sldMk cId="1005354887" sldId="263"/>
            <ac:picMk id="5" creationId="{FEA1F594-527B-0830-4D8C-4A79F95351CB}"/>
          </ac:picMkLst>
        </pc:picChg>
        <pc:picChg chg="add del mod">
          <ac:chgData name="최현우" userId="11a1f673-ff55-46b8-974b-31dbc20f52cc" providerId="ADAL" clId="{2504A8DD-1671-4E53-AE18-EBE9CA88B8E7}" dt="2024-11-24T08:33:57.123" v="1176" actId="478"/>
          <ac:picMkLst>
            <pc:docMk/>
            <pc:sldMk cId="1005354887" sldId="263"/>
            <ac:picMk id="7" creationId="{43226FB7-C2D3-4276-2BFE-887ECA9B5AC4}"/>
          </ac:picMkLst>
        </pc:picChg>
        <pc:picChg chg="add mod ord">
          <ac:chgData name="최현우" userId="11a1f673-ff55-46b8-974b-31dbc20f52cc" providerId="ADAL" clId="{2504A8DD-1671-4E53-AE18-EBE9CA88B8E7}" dt="2024-11-24T08:36:40.333" v="1191" actId="1076"/>
          <ac:picMkLst>
            <pc:docMk/>
            <pc:sldMk cId="1005354887" sldId="263"/>
            <ac:picMk id="9" creationId="{718CEBDF-5548-310A-0C7B-F14B2B57A841}"/>
          </ac:picMkLst>
        </pc:picChg>
        <pc:picChg chg="add mod">
          <ac:chgData name="최현우" userId="11a1f673-ff55-46b8-974b-31dbc20f52cc" providerId="ADAL" clId="{2504A8DD-1671-4E53-AE18-EBE9CA88B8E7}" dt="2024-11-24T08:36:44.132" v="1192" actId="1076"/>
          <ac:picMkLst>
            <pc:docMk/>
            <pc:sldMk cId="1005354887" sldId="263"/>
            <ac:picMk id="11" creationId="{038CF39C-4B26-3C88-24E6-C41A1ECEF48E}"/>
          </ac:picMkLst>
        </pc:picChg>
      </pc:sldChg>
      <pc:sldChg chg="ord">
        <pc:chgData name="최현우" userId="11a1f673-ff55-46b8-974b-31dbc20f52cc" providerId="ADAL" clId="{2504A8DD-1671-4E53-AE18-EBE9CA88B8E7}" dt="2024-11-23T15:04:54.438" v="7"/>
        <pc:sldMkLst>
          <pc:docMk/>
          <pc:sldMk cId="1555154396" sldId="264"/>
        </pc:sldMkLst>
      </pc:sldChg>
      <pc:sldChg chg="addSp modSp mod modAnim">
        <pc:chgData name="최현우" userId="11a1f673-ff55-46b8-974b-31dbc20f52cc" providerId="ADAL" clId="{2504A8DD-1671-4E53-AE18-EBE9CA88B8E7}" dt="2024-11-28T12:58:03.124" v="6898" actId="20577"/>
        <pc:sldMkLst>
          <pc:docMk/>
          <pc:sldMk cId="1921383917" sldId="265"/>
        </pc:sldMkLst>
        <pc:spChg chg="mod">
          <ac:chgData name="최현우" userId="11a1f673-ff55-46b8-974b-31dbc20f52cc" providerId="ADAL" clId="{2504A8DD-1671-4E53-AE18-EBE9CA88B8E7}" dt="2024-11-25T14:51:49.264" v="3183" actId="20577"/>
          <ac:spMkLst>
            <pc:docMk/>
            <pc:sldMk cId="1921383917" sldId="265"/>
            <ac:spMk id="2" creationId="{F518F378-8F82-A09B-3D32-6C7C9C5CDEDD}"/>
          </ac:spMkLst>
        </pc:spChg>
        <pc:spChg chg="add mod">
          <ac:chgData name="최현우" userId="11a1f673-ff55-46b8-974b-31dbc20f52cc" providerId="ADAL" clId="{2504A8DD-1671-4E53-AE18-EBE9CA88B8E7}" dt="2024-11-28T12:58:03.124" v="6898" actId="20577"/>
          <ac:spMkLst>
            <pc:docMk/>
            <pc:sldMk cId="1921383917" sldId="265"/>
            <ac:spMk id="3" creationId="{B5204734-E162-F83A-21D8-6C1F5516A6D1}"/>
          </ac:spMkLst>
        </pc:spChg>
      </pc:sldChg>
      <pc:sldChg chg="addSp modSp add mod modAnim">
        <pc:chgData name="최현우" userId="11a1f673-ff55-46b8-974b-31dbc20f52cc" providerId="ADAL" clId="{2504A8DD-1671-4E53-AE18-EBE9CA88B8E7}" dt="2024-11-25T14:37:43.829" v="2752"/>
        <pc:sldMkLst>
          <pc:docMk/>
          <pc:sldMk cId="2490688908" sldId="266"/>
        </pc:sldMkLst>
        <pc:spChg chg="mod">
          <ac:chgData name="최현우" userId="11a1f673-ff55-46b8-974b-31dbc20f52cc" providerId="ADAL" clId="{2504A8DD-1671-4E53-AE18-EBE9CA88B8E7}" dt="2024-11-24T08:45:48.491" v="1479"/>
          <ac:spMkLst>
            <pc:docMk/>
            <pc:sldMk cId="2490688908" sldId="266"/>
            <ac:spMk id="2" creationId="{1A32B28D-6FDD-46DD-29AA-1181C5EB5BEC}"/>
          </ac:spMkLst>
        </pc:spChg>
        <pc:spChg chg="mod">
          <ac:chgData name="최현우" userId="11a1f673-ff55-46b8-974b-31dbc20f52cc" providerId="ADAL" clId="{2504A8DD-1671-4E53-AE18-EBE9CA88B8E7}" dt="2024-11-25T14:33:44.003" v="2728" actId="20577"/>
          <ac:spMkLst>
            <pc:docMk/>
            <pc:sldMk cId="2490688908" sldId="266"/>
            <ac:spMk id="3" creationId="{FE025A38-A3D6-35CC-6E86-5163816AEB5E}"/>
          </ac:spMkLst>
        </pc:spChg>
        <pc:picChg chg="add mod ord">
          <ac:chgData name="최현우" userId="11a1f673-ff55-46b8-974b-31dbc20f52cc" providerId="ADAL" clId="{2504A8DD-1671-4E53-AE18-EBE9CA88B8E7}" dt="2024-11-25T14:36:34.485" v="2742" actId="166"/>
          <ac:picMkLst>
            <pc:docMk/>
            <pc:sldMk cId="2490688908" sldId="266"/>
            <ac:picMk id="5" creationId="{B6FD637A-A232-01C6-D2D1-99CA7B9F24A1}"/>
          </ac:picMkLst>
        </pc:picChg>
        <pc:picChg chg="add mod">
          <ac:chgData name="최현우" userId="11a1f673-ff55-46b8-974b-31dbc20f52cc" providerId="ADAL" clId="{2504A8DD-1671-4E53-AE18-EBE9CA88B8E7}" dt="2024-11-25T14:35:01.753" v="2735" actId="1076"/>
          <ac:picMkLst>
            <pc:docMk/>
            <pc:sldMk cId="2490688908" sldId="266"/>
            <ac:picMk id="7" creationId="{0F622118-BC32-68B2-D337-9AD021460D42}"/>
          </ac:picMkLst>
        </pc:picChg>
      </pc:sldChg>
      <pc:sldChg chg="addSp delSp modSp add mod modAnim">
        <pc:chgData name="최현우" userId="11a1f673-ff55-46b8-974b-31dbc20f52cc" providerId="ADAL" clId="{2504A8DD-1671-4E53-AE18-EBE9CA88B8E7}" dt="2024-11-26T12:50:10.891" v="3658"/>
        <pc:sldMkLst>
          <pc:docMk/>
          <pc:sldMk cId="3626447011" sldId="267"/>
        </pc:sldMkLst>
        <pc:spChg chg="add mod">
          <ac:chgData name="최현우" userId="11a1f673-ff55-46b8-974b-31dbc20f52cc" providerId="ADAL" clId="{2504A8DD-1671-4E53-AE18-EBE9CA88B8E7}" dt="2024-11-26T12:49:05.881" v="3651" actId="20577"/>
          <ac:spMkLst>
            <pc:docMk/>
            <pc:sldMk cId="3626447011" sldId="267"/>
            <ac:spMk id="2" creationId="{0A7975DB-ACB5-D2A4-BB16-A70A6421BC0E}"/>
          </ac:spMkLst>
        </pc:spChg>
        <pc:spChg chg="del">
          <ac:chgData name="최현우" userId="11a1f673-ff55-46b8-974b-31dbc20f52cc" providerId="ADAL" clId="{2504A8DD-1671-4E53-AE18-EBE9CA88B8E7}" dt="2024-11-25T14:22:03.322" v="2111" actId="478"/>
          <ac:spMkLst>
            <pc:docMk/>
            <pc:sldMk cId="3626447011" sldId="267"/>
            <ac:spMk id="2" creationId="{E4021A85-15FC-4054-5BF0-729BBB1CBB76}"/>
          </ac:spMkLst>
        </pc:spChg>
        <pc:spChg chg="add del mod">
          <ac:chgData name="최현우" userId="11a1f673-ff55-46b8-974b-31dbc20f52cc" providerId="ADAL" clId="{2504A8DD-1671-4E53-AE18-EBE9CA88B8E7}" dt="2024-11-25T14:29:16.536" v="2654" actId="27636"/>
          <ac:spMkLst>
            <pc:docMk/>
            <pc:sldMk cId="3626447011" sldId="267"/>
            <ac:spMk id="3" creationId="{F8374761-BA77-D06B-D35C-49CD377D74F7}"/>
          </ac:spMkLst>
        </pc:spChg>
        <pc:spChg chg="add mod">
          <ac:chgData name="최현우" userId="11a1f673-ff55-46b8-974b-31dbc20f52cc" providerId="ADAL" clId="{2504A8DD-1671-4E53-AE18-EBE9CA88B8E7}" dt="2024-11-25T14:22:44.091" v="2135" actId="164"/>
          <ac:spMkLst>
            <pc:docMk/>
            <pc:sldMk cId="3626447011" sldId="267"/>
            <ac:spMk id="5" creationId="{D45F1EB6-8CC3-801C-CCEF-8AFBE57B4A24}"/>
          </ac:spMkLst>
        </pc:spChg>
        <pc:spChg chg="add del mod">
          <ac:chgData name="최현우" userId="11a1f673-ff55-46b8-974b-31dbc20f52cc" providerId="ADAL" clId="{2504A8DD-1671-4E53-AE18-EBE9CA88B8E7}" dt="2024-11-25T14:22:07.823" v="2112" actId="478"/>
          <ac:spMkLst>
            <pc:docMk/>
            <pc:sldMk cId="3626447011" sldId="267"/>
            <ac:spMk id="7" creationId="{43614C8D-2AA3-D755-F48B-937A0853E865}"/>
          </ac:spMkLst>
        </pc:spChg>
        <pc:spChg chg="add mod">
          <ac:chgData name="최현우" userId="11a1f673-ff55-46b8-974b-31dbc20f52cc" providerId="ADAL" clId="{2504A8DD-1671-4E53-AE18-EBE9CA88B8E7}" dt="2024-11-25T14:23:28.279" v="2141" actId="478"/>
          <ac:spMkLst>
            <pc:docMk/>
            <pc:sldMk cId="3626447011" sldId="267"/>
            <ac:spMk id="9" creationId="{A4903EED-4F9D-E727-86E6-64023677DACB}"/>
          </ac:spMkLst>
        </pc:spChg>
        <pc:spChg chg="add mod">
          <ac:chgData name="최현우" userId="11a1f673-ff55-46b8-974b-31dbc20f52cc" providerId="ADAL" clId="{2504A8DD-1671-4E53-AE18-EBE9CA88B8E7}" dt="2024-11-25T14:28:50.468" v="2631" actId="767"/>
          <ac:spMkLst>
            <pc:docMk/>
            <pc:sldMk cId="3626447011" sldId="267"/>
            <ac:spMk id="12" creationId="{5C2BABFB-63C9-761A-F167-62A5C831D229}"/>
          </ac:spMkLst>
        </pc:spChg>
        <pc:spChg chg="add mod">
          <ac:chgData name="최현우" userId="11a1f673-ff55-46b8-974b-31dbc20f52cc" providerId="ADAL" clId="{2504A8DD-1671-4E53-AE18-EBE9CA88B8E7}" dt="2024-11-25T14:57:11.051" v="3598" actId="20577"/>
          <ac:spMkLst>
            <pc:docMk/>
            <pc:sldMk cId="3626447011" sldId="267"/>
            <ac:spMk id="13" creationId="{19BAD7C5-6FAD-7D54-1F2A-CCE787627048}"/>
          </ac:spMkLst>
        </pc:spChg>
        <pc:grpChg chg="add mod">
          <ac:chgData name="최현우" userId="11a1f673-ff55-46b8-974b-31dbc20f52cc" providerId="ADAL" clId="{2504A8DD-1671-4E53-AE18-EBE9CA88B8E7}" dt="2024-11-25T14:22:44.091" v="2135" actId="164"/>
          <ac:grpSpMkLst>
            <pc:docMk/>
            <pc:sldMk cId="3626447011" sldId="267"/>
            <ac:grpSpMk id="4" creationId="{34261392-C8B2-7C56-8E95-418637D5DDDF}"/>
          </ac:grpSpMkLst>
        </pc:grpChg>
        <pc:grpChg chg="add mod">
          <ac:chgData name="최현우" userId="11a1f673-ff55-46b8-974b-31dbc20f52cc" providerId="ADAL" clId="{2504A8DD-1671-4E53-AE18-EBE9CA88B8E7}" dt="2024-11-25T14:22:44.091" v="2135" actId="164"/>
          <ac:grpSpMkLst>
            <pc:docMk/>
            <pc:sldMk cId="3626447011" sldId="267"/>
            <ac:grpSpMk id="8" creationId="{26A8846A-D0A8-22D7-6728-1AD1BE8C66D6}"/>
          </ac:grpSpMkLst>
        </pc:grpChg>
        <pc:picChg chg="add mod">
          <ac:chgData name="최현우" userId="11a1f673-ff55-46b8-974b-31dbc20f52cc" providerId="ADAL" clId="{2504A8DD-1671-4E53-AE18-EBE9CA88B8E7}" dt="2024-11-25T14:28:17.668" v="2615" actId="1076"/>
          <ac:picMkLst>
            <pc:docMk/>
            <pc:sldMk cId="3626447011" sldId="267"/>
            <ac:picMk id="11" creationId="{A11C4423-FD3C-83A5-22D5-8BFC6A5EA64B}"/>
          </ac:picMkLst>
        </pc:picChg>
        <pc:picChg chg="del">
          <ac:chgData name="최현우" userId="11a1f673-ff55-46b8-974b-31dbc20f52cc" providerId="ADAL" clId="{2504A8DD-1671-4E53-AE18-EBE9CA88B8E7}" dt="2024-11-25T14:15:03.461" v="1599" actId="478"/>
          <ac:picMkLst>
            <pc:docMk/>
            <pc:sldMk cId="3626447011" sldId="267"/>
            <ac:picMk id="1026" creationId="{39CC3249-B8EC-D6C4-0298-37B0A158999B}"/>
          </ac:picMkLst>
        </pc:picChg>
        <pc:picChg chg="add mod">
          <ac:chgData name="최현우" userId="11a1f673-ff55-46b8-974b-31dbc20f52cc" providerId="ADAL" clId="{2504A8DD-1671-4E53-AE18-EBE9CA88B8E7}" dt="2024-11-25T14:22:35.750" v="2133" actId="1076"/>
          <ac:picMkLst>
            <pc:docMk/>
            <pc:sldMk cId="3626447011" sldId="267"/>
            <ac:picMk id="2050" creationId="{DCE5874E-256A-00AA-D534-86F1EE3F9190}"/>
          </ac:picMkLst>
        </pc:picChg>
        <pc:picChg chg="add mod">
          <ac:chgData name="최현우" userId="11a1f673-ff55-46b8-974b-31dbc20f52cc" providerId="ADAL" clId="{2504A8DD-1671-4E53-AE18-EBE9CA88B8E7}" dt="2024-11-25T14:22:35.750" v="2133" actId="1076"/>
          <ac:picMkLst>
            <pc:docMk/>
            <pc:sldMk cId="3626447011" sldId="267"/>
            <ac:picMk id="2052" creationId="{C5C9798E-5114-EB53-2734-B80260A437D1}"/>
          </ac:picMkLst>
        </pc:picChg>
        <pc:picChg chg="add mod">
          <ac:chgData name="최현우" userId="11a1f673-ff55-46b8-974b-31dbc20f52cc" providerId="ADAL" clId="{2504A8DD-1671-4E53-AE18-EBE9CA88B8E7}" dt="2024-11-25T14:22:35.750" v="2133" actId="1076"/>
          <ac:picMkLst>
            <pc:docMk/>
            <pc:sldMk cId="3626447011" sldId="267"/>
            <ac:picMk id="2054" creationId="{B9F3E64B-B504-6DD1-B5BA-B1FF1D885173}"/>
          </ac:picMkLst>
        </pc:picChg>
        <pc:picChg chg="add mod">
          <ac:chgData name="최현우" userId="11a1f673-ff55-46b8-974b-31dbc20f52cc" providerId="ADAL" clId="{2504A8DD-1671-4E53-AE18-EBE9CA88B8E7}" dt="2024-11-25T14:22:35.750" v="2133" actId="1076"/>
          <ac:picMkLst>
            <pc:docMk/>
            <pc:sldMk cId="3626447011" sldId="267"/>
            <ac:picMk id="2056" creationId="{D93EBA12-AC02-E136-2E35-0BFDF50A9CD5}"/>
          </ac:picMkLst>
        </pc:picChg>
        <pc:picChg chg="add del mod">
          <ac:chgData name="최현우" userId="11a1f673-ff55-46b8-974b-31dbc20f52cc" providerId="ADAL" clId="{2504A8DD-1671-4E53-AE18-EBE9CA88B8E7}" dt="2024-11-25T14:23:01.783" v="2138" actId="478"/>
          <ac:picMkLst>
            <pc:docMk/>
            <pc:sldMk cId="3626447011" sldId="267"/>
            <ac:picMk id="2058" creationId="{EE581EA7-76B2-FDAC-A969-C5C20C333FD2}"/>
          </ac:picMkLst>
        </pc:picChg>
        <pc:picChg chg="add del mod">
          <ac:chgData name="최현우" userId="11a1f673-ff55-46b8-974b-31dbc20f52cc" providerId="ADAL" clId="{2504A8DD-1671-4E53-AE18-EBE9CA88B8E7}" dt="2024-11-25T14:23:31.098" v="2143" actId="478"/>
          <ac:picMkLst>
            <pc:docMk/>
            <pc:sldMk cId="3626447011" sldId="267"/>
            <ac:picMk id="2060" creationId="{CFEB2FD9-26A8-79F3-83EC-4D6954F30F15}"/>
          </ac:picMkLst>
        </pc:picChg>
        <pc:picChg chg="add del mod">
          <ac:chgData name="최현우" userId="11a1f673-ff55-46b8-974b-31dbc20f52cc" providerId="ADAL" clId="{2504A8DD-1671-4E53-AE18-EBE9CA88B8E7}" dt="2024-11-25T14:23:37.712" v="2145" actId="478"/>
          <ac:picMkLst>
            <pc:docMk/>
            <pc:sldMk cId="3626447011" sldId="267"/>
            <ac:picMk id="2062" creationId="{F84262F1-9D5E-B7CD-1490-B3F6B8F771D6}"/>
          </ac:picMkLst>
        </pc:picChg>
      </pc:sldChg>
      <pc:sldChg chg="addSp delSp modSp add mod modAnim">
        <pc:chgData name="최현우" userId="11a1f673-ff55-46b8-974b-31dbc20f52cc" providerId="ADAL" clId="{2504A8DD-1671-4E53-AE18-EBE9CA88B8E7}" dt="2024-11-26T13:16:25.573" v="4184" actId="13926"/>
        <pc:sldMkLst>
          <pc:docMk/>
          <pc:sldMk cId="2458030129" sldId="268"/>
        </pc:sldMkLst>
        <pc:spChg chg="mod">
          <ac:chgData name="최현우" userId="11a1f673-ff55-46b8-974b-31dbc20f52cc" providerId="ADAL" clId="{2504A8DD-1671-4E53-AE18-EBE9CA88B8E7}" dt="2024-11-25T14:59:34.106" v="3630"/>
          <ac:spMkLst>
            <pc:docMk/>
            <pc:sldMk cId="2458030129" sldId="268"/>
            <ac:spMk id="2" creationId="{0DB783D5-7D38-2C2B-6298-6958FA3DF31D}"/>
          </ac:spMkLst>
        </pc:spChg>
        <pc:spChg chg="del mod">
          <ac:chgData name="최현우" userId="11a1f673-ff55-46b8-974b-31dbc20f52cc" providerId="ADAL" clId="{2504A8DD-1671-4E53-AE18-EBE9CA88B8E7}" dt="2024-11-26T12:56:24.659" v="3659" actId="478"/>
          <ac:spMkLst>
            <pc:docMk/>
            <pc:sldMk cId="2458030129" sldId="268"/>
            <ac:spMk id="3" creationId="{53DCFB1B-128A-E180-B29C-275EBF670CA0}"/>
          </ac:spMkLst>
        </pc:spChg>
        <pc:spChg chg="add del">
          <ac:chgData name="최현우" userId="11a1f673-ff55-46b8-974b-31dbc20f52cc" providerId="ADAL" clId="{2504A8DD-1671-4E53-AE18-EBE9CA88B8E7}" dt="2024-11-26T13:07:52.344" v="3663" actId="478"/>
          <ac:spMkLst>
            <pc:docMk/>
            <pc:sldMk cId="2458030129" sldId="268"/>
            <ac:spMk id="6" creationId="{5F598462-5C3F-9947-A088-6E12C70D1994}"/>
          </ac:spMkLst>
        </pc:spChg>
        <pc:spChg chg="add">
          <ac:chgData name="최현우" userId="11a1f673-ff55-46b8-974b-31dbc20f52cc" providerId="ADAL" clId="{2504A8DD-1671-4E53-AE18-EBE9CA88B8E7}" dt="2024-11-26T13:08:02.569" v="3664"/>
          <ac:spMkLst>
            <pc:docMk/>
            <pc:sldMk cId="2458030129" sldId="268"/>
            <ac:spMk id="7" creationId="{7F258888-F2E4-F66F-CF03-F8C13019F880}"/>
          </ac:spMkLst>
        </pc:spChg>
        <pc:spChg chg="add mod">
          <ac:chgData name="최현우" userId="11a1f673-ff55-46b8-974b-31dbc20f52cc" providerId="ADAL" clId="{2504A8DD-1671-4E53-AE18-EBE9CA88B8E7}" dt="2024-11-26T13:08:14.871" v="3667" actId="14100"/>
          <ac:spMkLst>
            <pc:docMk/>
            <pc:sldMk cId="2458030129" sldId="268"/>
            <ac:spMk id="8" creationId="{FCC3293C-7167-58F3-70CC-ED13EA005655}"/>
          </ac:spMkLst>
        </pc:spChg>
        <pc:spChg chg="add">
          <ac:chgData name="최현우" userId="11a1f673-ff55-46b8-974b-31dbc20f52cc" providerId="ADAL" clId="{2504A8DD-1671-4E53-AE18-EBE9CA88B8E7}" dt="2024-11-26T13:08:19.154" v="3668"/>
          <ac:spMkLst>
            <pc:docMk/>
            <pc:sldMk cId="2458030129" sldId="268"/>
            <ac:spMk id="9" creationId="{986ED943-0042-E564-575F-EB947D70BCE1}"/>
          </ac:spMkLst>
        </pc:spChg>
        <pc:spChg chg="add del mod">
          <ac:chgData name="최현우" userId="11a1f673-ff55-46b8-974b-31dbc20f52cc" providerId="ADAL" clId="{2504A8DD-1671-4E53-AE18-EBE9CA88B8E7}" dt="2024-11-26T13:11:38.548" v="3971" actId="478"/>
          <ac:spMkLst>
            <pc:docMk/>
            <pc:sldMk cId="2458030129" sldId="268"/>
            <ac:spMk id="12" creationId="{C487D622-D188-852C-69C5-AB3CC94BCD47}"/>
          </ac:spMkLst>
        </pc:spChg>
        <pc:spChg chg="add del mod">
          <ac:chgData name="최현우" userId="11a1f673-ff55-46b8-974b-31dbc20f52cc" providerId="ADAL" clId="{2504A8DD-1671-4E53-AE18-EBE9CA88B8E7}" dt="2024-11-26T13:12:26.687" v="4015" actId="478"/>
          <ac:spMkLst>
            <pc:docMk/>
            <pc:sldMk cId="2458030129" sldId="268"/>
            <ac:spMk id="14" creationId="{E7BFE47D-CF7D-B35D-7B3B-7207C9857C09}"/>
          </ac:spMkLst>
        </pc:spChg>
        <pc:spChg chg="add mod">
          <ac:chgData name="최현우" userId="11a1f673-ff55-46b8-974b-31dbc20f52cc" providerId="ADAL" clId="{2504A8DD-1671-4E53-AE18-EBE9CA88B8E7}" dt="2024-11-26T13:16:25.573" v="4184" actId="13926"/>
          <ac:spMkLst>
            <pc:docMk/>
            <pc:sldMk cId="2458030129" sldId="268"/>
            <ac:spMk id="15" creationId="{0AB13C56-E927-6B7B-3B11-958704EE35EB}"/>
          </ac:spMkLst>
        </pc:spChg>
        <pc:grpChg chg="add mod">
          <ac:chgData name="최현우" userId="11a1f673-ff55-46b8-974b-31dbc20f52cc" providerId="ADAL" clId="{2504A8DD-1671-4E53-AE18-EBE9CA88B8E7}" dt="2024-11-26T13:12:13.099" v="3975" actId="164"/>
          <ac:grpSpMkLst>
            <pc:docMk/>
            <pc:sldMk cId="2458030129" sldId="268"/>
            <ac:grpSpMk id="13" creationId="{906D250A-2E1F-AD29-A0D5-7D754AE3DE28}"/>
          </ac:grpSpMkLst>
        </pc:grpChg>
        <pc:picChg chg="add mod modCrop">
          <ac:chgData name="최현우" userId="11a1f673-ff55-46b8-974b-31dbc20f52cc" providerId="ADAL" clId="{2504A8DD-1671-4E53-AE18-EBE9CA88B8E7}" dt="2024-11-26T13:08:22.659" v="3670" actId="1076"/>
          <ac:picMkLst>
            <pc:docMk/>
            <pc:sldMk cId="2458030129" sldId="268"/>
            <ac:picMk id="5" creationId="{9C14B71E-050B-12BB-68BD-4DFB1DCCDBEA}"/>
          </ac:picMkLst>
        </pc:picChg>
        <pc:picChg chg="add mod">
          <ac:chgData name="최현우" userId="11a1f673-ff55-46b8-974b-31dbc20f52cc" providerId="ADAL" clId="{2504A8DD-1671-4E53-AE18-EBE9CA88B8E7}" dt="2024-11-26T13:12:13.099" v="3975" actId="164"/>
          <ac:picMkLst>
            <pc:docMk/>
            <pc:sldMk cId="2458030129" sldId="268"/>
            <ac:picMk id="11" creationId="{BB9BF51A-9DA2-57DE-8FA7-9C94E81C21C5}"/>
          </ac:picMkLst>
        </pc:picChg>
        <pc:picChg chg="add mod">
          <ac:chgData name="최현우" userId="11a1f673-ff55-46b8-974b-31dbc20f52cc" providerId="ADAL" clId="{2504A8DD-1671-4E53-AE18-EBE9CA88B8E7}" dt="2024-11-26T13:12:13.099" v="3975" actId="164"/>
          <ac:picMkLst>
            <pc:docMk/>
            <pc:sldMk cId="2458030129" sldId="268"/>
            <ac:picMk id="1034" creationId="{CF35B403-3BC2-8D01-A1B8-886591B9525A}"/>
          </ac:picMkLst>
        </pc:picChg>
      </pc:sldChg>
      <pc:sldChg chg="addSp delSp modSp add mod modAnim">
        <pc:chgData name="최현우" userId="11a1f673-ff55-46b8-974b-31dbc20f52cc" providerId="ADAL" clId="{2504A8DD-1671-4E53-AE18-EBE9CA88B8E7}" dt="2024-11-26T13:30:32.427" v="4814" actId="962"/>
        <pc:sldMkLst>
          <pc:docMk/>
          <pc:sldMk cId="3003223798" sldId="269"/>
        </pc:sldMkLst>
        <pc:spChg chg="mod">
          <ac:chgData name="최현우" userId="11a1f673-ff55-46b8-974b-31dbc20f52cc" providerId="ADAL" clId="{2504A8DD-1671-4E53-AE18-EBE9CA88B8E7}" dt="2024-11-26T13:22:22.410" v="4317" actId="20577"/>
          <ac:spMkLst>
            <pc:docMk/>
            <pc:sldMk cId="3003223798" sldId="269"/>
            <ac:spMk id="2" creationId="{2FB39CF7-EFE6-7AFB-1ABE-AB989D7BC734}"/>
          </ac:spMkLst>
        </pc:spChg>
        <pc:spChg chg="mod">
          <ac:chgData name="최현우" userId="11a1f673-ff55-46b8-974b-31dbc20f52cc" providerId="ADAL" clId="{2504A8DD-1671-4E53-AE18-EBE9CA88B8E7}" dt="2024-11-26T13:20:06.347" v="4252" actId="14100"/>
          <ac:spMkLst>
            <pc:docMk/>
            <pc:sldMk cId="3003223798" sldId="269"/>
            <ac:spMk id="3" creationId="{133B3C35-296C-6843-1EB3-E78B8F03125A}"/>
          </ac:spMkLst>
        </pc:spChg>
        <pc:picChg chg="del mod">
          <ac:chgData name="최현우" userId="11a1f673-ff55-46b8-974b-31dbc20f52cc" providerId="ADAL" clId="{2504A8DD-1671-4E53-AE18-EBE9CA88B8E7}" dt="2024-11-26T13:18:27.960" v="4208" actId="478"/>
          <ac:picMkLst>
            <pc:docMk/>
            <pc:sldMk cId="3003223798" sldId="269"/>
            <ac:picMk id="5" creationId="{2DBEF078-E511-CA72-C23B-1D0D148ED227}"/>
          </ac:picMkLst>
        </pc:picChg>
        <pc:picChg chg="del mod ord">
          <ac:chgData name="최현우" userId="11a1f673-ff55-46b8-974b-31dbc20f52cc" providerId="ADAL" clId="{2504A8DD-1671-4E53-AE18-EBE9CA88B8E7}" dt="2024-11-26T13:18:40.410" v="4222" actId="478"/>
          <ac:picMkLst>
            <pc:docMk/>
            <pc:sldMk cId="3003223798" sldId="269"/>
            <ac:picMk id="7" creationId="{3BC50B74-4719-BA26-D1DB-33463C90A6BD}"/>
          </ac:picMkLst>
        </pc:picChg>
        <pc:picChg chg="mod ord">
          <ac:chgData name="최현우" userId="11a1f673-ff55-46b8-974b-31dbc20f52cc" providerId="ADAL" clId="{2504A8DD-1671-4E53-AE18-EBE9CA88B8E7}" dt="2024-11-26T13:22:14.051" v="4309" actId="1076"/>
          <ac:picMkLst>
            <pc:docMk/>
            <pc:sldMk cId="3003223798" sldId="269"/>
            <ac:picMk id="9" creationId="{8A5FBFA7-5331-2FE3-A4B4-4260051A09F0}"/>
          </ac:picMkLst>
        </pc:picChg>
        <pc:picChg chg="del mod">
          <ac:chgData name="최현우" userId="11a1f673-ff55-46b8-974b-31dbc20f52cc" providerId="ADAL" clId="{2504A8DD-1671-4E53-AE18-EBE9CA88B8E7}" dt="2024-11-26T13:19:37.448" v="4247" actId="478"/>
          <ac:picMkLst>
            <pc:docMk/>
            <pc:sldMk cId="3003223798" sldId="269"/>
            <ac:picMk id="11" creationId="{E604F219-FEB6-3F97-B1FE-C90135DCFE25}"/>
          </ac:picMkLst>
        </pc:picChg>
        <pc:picChg chg="add del mod ord">
          <ac:chgData name="최현우" userId="11a1f673-ff55-46b8-974b-31dbc20f52cc" providerId="ADAL" clId="{2504A8DD-1671-4E53-AE18-EBE9CA88B8E7}" dt="2024-11-26T13:23:17.231" v="4374" actId="1076"/>
          <ac:picMkLst>
            <pc:docMk/>
            <pc:sldMk cId="3003223798" sldId="269"/>
            <ac:picMk id="13" creationId="{6B53E802-6038-33FC-8478-3B4043A6C16C}"/>
          </ac:picMkLst>
        </pc:picChg>
        <pc:picChg chg="del mod">
          <ac:chgData name="최현우" userId="11a1f673-ff55-46b8-974b-31dbc20f52cc" providerId="ADAL" clId="{2504A8DD-1671-4E53-AE18-EBE9CA88B8E7}" dt="2024-11-26T13:21:16.670" v="4273" actId="478"/>
          <ac:picMkLst>
            <pc:docMk/>
            <pc:sldMk cId="3003223798" sldId="269"/>
            <ac:picMk id="15" creationId="{652EF196-5400-56DD-E6EE-9B76FA1EEFE5}"/>
          </ac:picMkLst>
        </pc:picChg>
        <pc:picChg chg="del mod ord">
          <ac:chgData name="최현우" userId="11a1f673-ff55-46b8-974b-31dbc20f52cc" providerId="ADAL" clId="{2504A8DD-1671-4E53-AE18-EBE9CA88B8E7}" dt="2024-11-26T13:21:28.491" v="4288" actId="478"/>
          <ac:picMkLst>
            <pc:docMk/>
            <pc:sldMk cId="3003223798" sldId="269"/>
            <ac:picMk id="17" creationId="{2673DF4C-3688-A03E-9493-E028AA3C8350}"/>
          </ac:picMkLst>
        </pc:picChg>
        <pc:picChg chg="del mod ord">
          <ac:chgData name="최현우" userId="11a1f673-ff55-46b8-974b-31dbc20f52cc" providerId="ADAL" clId="{2504A8DD-1671-4E53-AE18-EBE9CA88B8E7}" dt="2024-11-26T13:21:55.943" v="4302" actId="478"/>
          <ac:picMkLst>
            <pc:docMk/>
            <pc:sldMk cId="3003223798" sldId="269"/>
            <ac:picMk id="19" creationId="{AC841B19-39B8-E8FA-1668-2987C106488A}"/>
          </ac:picMkLst>
        </pc:picChg>
        <pc:picChg chg="del mod ord">
          <ac:chgData name="최현우" userId="11a1f673-ff55-46b8-974b-31dbc20f52cc" providerId="ADAL" clId="{2504A8DD-1671-4E53-AE18-EBE9CA88B8E7}" dt="2024-11-26T13:22:41.788" v="4335" actId="478"/>
          <ac:picMkLst>
            <pc:docMk/>
            <pc:sldMk cId="3003223798" sldId="269"/>
            <ac:picMk id="21" creationId="{B517FD0D-BFCE-A226-0FB1-AD47B2550768}"/>
          </ac:picMkLst>
        </pc:picChg>
        <pc:picChg chg="del mod ord">
          <ac:chgData name="최현우" userId="11a1f673-ff55-46b8-974b-31dbc20f52cc" providerId="ADAL" clId="{2504A8DD-1671-4E53-AE18-EBE9CA88B8E7}" dt="2024-11-26T13:30:32.425" v="4812" actId="478"/>
          <ac:picMkLst>
            <pc:docMk/>
            <pc:sldMk cId="3003223798" sldId="269"/>
            <ac:picMk id="23" creationId="{1B23C3EC-3A1F-1FE6-8239-BAEB236D8C0D}"/>
          </ac:picMkLst>
        </pc:picChg>
        <pc:picChg chg="mod ord">
          <ac:chgData name="최현우" userId="11a1f673-ff55-46b8-974b-31dbc20f52cc" providerId="ADAL" clId="{2504A8DD-1671-4E53-AE18-EBE9CA88B8E7}" dt="2024-11-26T13:23:08.997" v="4372"/>
          <ac:picMkLst>
            <pc:docMk/>
            <pc:sldMk cId="3003223798" sldId="269"/>
            <ac:picMk id="25" creationId="{DEB399DC-45CC-04C0-314B-393A4D244E30}"/>
          </ac:picMkLst>
        </pc:picChg>
        <pc:picChg chg="mod ord">
          <ac:chgData name="최현우" userId="11a1f673-ff55-46b8-974b-31dbc20f52cc" providerId="ADAL" clId="{2504A8DD-1671-4E53-AE18-EBE9CA88B8E7}" dt="2024-11-26T13:30:32.427" v="4814" actId="962"/>
          <ac:picMkLst>
            <pc:docMk/>
            <pc:sldMk cId="3003223798" sldId="269"/>
            <ac:picMk id="27" creationId="{CD305148-22F1-F569-199A-B0B38571E23B}"/>
          </ac:picMkLst>
        </pc:picChg>
      </pc:sldChg>
      <pc:sldChg chg="addSp delSp modSp add mod modAnim">
        <pc:chgData name="최현우" userId="11a1f673-ff55-46b8-974b-31dbc20f52cc" providerId="ADAL" clId="{2504A8DD-1671-4E53-AE18-EBE9CA88B8E7}" dt="2024-11-26T14:02:05.434" v="5049"/>
        <pc:sldMkLst>
          <pc:docMk/>
          <pc:sldMk cId="97049713" sldId="270"/>
        </pc:sldMkLst>
        <pc:spChg chg="mod">
          <ac:chgData name="최현우" userId="11a1f673-ff55-46b8-974b-31dbc20f52cc" providerId="ADAL" clId="{2504A8DD-1671-4E53-AE18-EBE9CA88B8E7}" dt="2024-11-26T13:39:57.248" v="4836" actId="20577"/>
          <ac:spMkLst>
            <pc:docMk/>
            <pc:sldMk cId="97049713" sldId="270"/>
            <ac:spMk id="2" creationId="{37C3E8AF-3B35-E8E0-9C71-28407B55B8A3}"/>
          </ac:spMkLst>
        </pc:spChg>
        <pc:spChg chg="del">
          <ac:chgData name="최현우" userId="11a1f673-ff55-46b8-974b-31dbc20f52cc" providerId="ADAL" clId="{2504A8DD-1671-4E53-AE18-EBE9CA88B8E7}" dt="2024-11-26T13:42:20.345" v="4861" actId="478"/>
          <ac:spMkLst>
            <pc:docMk/>
            <pc:sldMk cId="97049713" sldId="270"/>
            <ac:spMk id="3" creationId="{5E4EA670-258E-A376-62E6-D288AA1FA896}"/>
          </ac:spMkLst>
        </pc:spChg>
        <pc:spChg chg="add del mod">
          <ac:chgData name="최현우" userId="11a1f673-ff55-46b8-974b-31dbc20f52cc" providerId="ADAL" clId="{2504A8DD-1671-4E53-AE18-EBE9CA88B8E7}" dt="2024-11-26T13:55:54.707" v="4984" actId="478"/>
          <ac:spMkLst>
            <pc:docMk/>
            <pc:sldMk cId="97049713" sldId="270"/>
            <ac:spMk id="20" creationId="{AA0C71F4-CD6D-3C58-2272-566D66ECDE93}"/>
          </ac:spMkLst>
        </pc:spChg>
        <pc:spChg chg="add del mod">
          <ac:chgData name="최현우" userId="11a1f673-ff55-46b8-974b-31dbc20f52cc" providerId="ADAL" clId="{2504A8DD-1671-4E53-AE18-EBE9CA88B8E7}" dt="2024-11-26T13:55:54.707" v="4984" actId="478"/>
          <ac:spMkLst>
            <pc:docMk/>
            <pc:sldMk cId="97049713" sldId="270"/>
            <ac:spMk id="21" creationId="{729F9B96-A2E4-B2CE-D06C-F82824AE6178}"/>
          </ac:spMkLst>
        </pc:spChg>
        <pc:spChg chg="add del">
          <ac:chgData name="최현우" userId="11a1f673-ff55-46b8-974b-31dbc20f52cc" providerId="ADAL" clId="{2504A8DD-1671-4E53-AE18-EBE9CA88B8E7}" dt="2024-11-26T13:57:38.182" v="4990" actId="11529"/>
          <ac:spMkLst>
            <pc:docMk/>
            <pc:sldMk cId="97049713" sldId="270"/>
            <ac:spMk id="24" creationId="{E4C88A04-E56B-D113-9EC3-ACDE8D913E45}"/>
          </ac:spMkLst>
        </pc:spChg>
        <pc:grpChg chg="add mod">
          <ac:chgData name="최현우" userId="11a1f673-ff55-46b8-974b-31dbc20f52cc" providerId="ADAL" clId="{2504A8DD-1671-4E53-AE18-EBE9CA88B8E7}" dt="2024-11-26T14:00:14.047" v="5038" actId="14100"/>
          <ac:grpSpMkLst>
            <pc:docMk/>
            <pc:sldMk cId="97049713" sldId="270"/>
            <ac:grpSpMk id="31" creationId="{6BB087D5-B4D8-463F-5E35-E84F55745FDE}"/>
          </ac:grpSpMkLst>
        </pc:grpChg>
        <pc:picChg chg="add mod">
          <ac:chgData name="최현우" userId="11a1f673-ff55-46b8-974b-31dbc20f52cc" providerId="ADAL" clId="{2504A8DD-1671-4E53-AE18-EBE9CA88B8E7}" dt="2024-11-26T13:42:23.707" v="4864" actId="1076"/>
          <ac:picMkLst>
            <pc:docMk/>
            <pc:sldMk cId="97049713" sldId="270"/>
            <ac:picMk id="4" creationId="{CA6AB11A-7236-E145-2D6B-52B0352044E3}"/>
          </ac:picMkLst>
        </pc:picChg>
        <pc:picChg chg="del mod">
          <ac:chgData name="최현우" userId="11a1f673-ff55-46b8-974b-31dbc20f52cc" providerId="ADAL" clId="{2504A8DD-1671-4E53-AE18-EBE9CA88B8E7}" dt="2024-11-26T13:45:02.569" v="4885" actId="478"/>
          <ac:picMkLst>
            <pc:docMk/>
            <pc:sldMk cId="97049713" sldId="270"/>
            <ac:picMk id="6" creationId="{CDD3227E-2EA9-5578-CE87-119F134FDB83}"/>
          </ac:picMkLst>
        </pc:picChg>
        <pc:picChg chg="del mod ord">
          <ac:chgData name="최현우" userId="11a1f673-ff55-46b8-974b-31dbc20f52cc" providerId="ADAL" clId="{2504A8DD-1671-4E53-AE18-EBE9CA88B8E7}" dt="2024-11-26T13:46:02.592" v="4899" actId="478"/>
          <ac:picMkLst>
            <pc:docMk/>
            <pc:sldMk cId="97049713" sldId="270"/>
            <ac:picMk id="8" creationId="{93C3E019-17AE-7C06-CD8B-1A4410A7D6B7}"/>
          </ac:picMkLst>
        </pc:picChg>
        <pc:picChg chg="del mod ord">
          <ac:chgData name="최현우" userId="11a1f673-ff55-46b8-974b-31dbc20f52cc" providerId="ADAL" clId="{2504A8DD-1671-4E53-AE18-EBE9CA88B8E7}" dt="2024-11-26T13:46:29.658" v="4913" actId="478"/>
          <ac:picMkLst>
            <pc:docMk/>
            <pc:sldMk cId="97049713" sldId="270"/>
            <ac:picMk id="10" creationId="{F2EDBE74-13E2-2E4A-819D-7E7B3EB7757E}"/>
          </ac:picMkLst>
        </pc:picChg>
        <pc:picChg chg="del mod ord">
          <ac:chgData name="최현우" userId="11a1f673-ff55-46b8-974b-31dbc20f52cc" providerId="ADAL" clId="{2504A8DD-1671-4E53-AE18-EBE9CA88B8E7}" dt="2024-11-26T13:47:12.920" v="4937" actId="478"/>
          <ac:picMkLst>
            <pc:docMk/>
            <pc:sldMk cId="97049713" sldId="270"/>
            <ac:picMk id="12" creationId="{C86E0F42-8696-AE35-C106-D4093166982E}"/>
          </ac:picMkLst>
        </pc:picChg>
        <pc:picChg chg="add mod">
          <ac:chgData name="최현우" userId="11a1f673-ff55-46b8-974b-31dbc20f52cc" providerId="ADAL" clId="{2504A8DD-1671-4E53-AE18-EBE9CA88B8E7}" dt="2024-11-26T13:47:35.141" v="4955" actId="1076"/>
          <ac:picMkLst>
            <pc:docMk/>
            <pc:sldMk cId="97049713" sldId="270"/>
            <ac:picMk id="13" creationId="{F9B81F4E-8EC1-E90B-78A5-1CA9B6CD4E4E}"/>
          </ac:picMkLst>
        </pc:picChg>
        <pc:picChg chg="del mod ord">
          <ac:chgData name="최현우" userId="11a1f673-ff55-46b8-974b-31dbc20f52cc" providerId="ADAL" clId="{2504A8DD-1671-4E53-AE18-EBE9CA88B8E7}" dt="2024-11-26T13:47:28.823" v="4951" actId="478"/>
          <ac:picMkLst>
            <pc:docMk/>
            <pc:sldMk cId="97049713" sldId="270"/>
            <ac:picMk id="15" creationId="{990C0838-B35C-8BF3-8550-A7C05803B68F}"/>
          </ac:picMkLst>
        </pc:picChg>
        <pc:picChg chg="del mod ord">
          <ac:chgData name="최현우" userId="11a1f673-ff55-46b8-974b-31dbc20f52cc" providerId="ADAL" clId="{2504A8DD-1671-4E53-AE18-EBE9CA88B8E7}" dt="2024-11-26T13:49:45.981" v="4971" actId="478"/>
          <ac:picMkLst>
            <pc:docMk/>
            <pc:sldMk cId="97049713" sldId="270"/>
            <ac:picMk id="17" creationId="{A5674202-1F6A-B189-25DE-AFF452FAE6A3}"/>
          </ac:picMkLst>
        </pc:picChg>
        <pc:picChg chg="mod ord">
          <ac:chgData name="최현우" userId="11a1f673-ff55-46b8-974b-31dbc20f52cc" providerId="ADAL" clId="{2504A8DD-1671-4E53-AE18-EBE9CA88B8E7}" dt="2024-11-26T13:49:45.984" v="4973" actId="962"/>
          <ac:picMkLst>
            <pc:docMk/>
            <pc:sldMk cId="97049713" sldId="270"/>
            <ac:picMk id="19" creationId="{E9D0CA3E-6736-5C2C-C81D-F61B74C1B2EF}"/>
          </ac:picMkLst>
        </pc:picChg>
        <pc:picChg chg="add mod">
          <ac:chgData name="최현우" userId="11a1f673-ff55-46b8-974b-31dbc20f52cc" providerId="ADAL" clId="{2504A8DD-1671-4E53-AE18-EBE9CA88B8E7}" dt="2024-11-26T14:00:14.047" v="5038" actId="14100"/>
          <ac:picMkLst>
            <pc:docMk/>
            <pc:sldMk cId="97049713" sldId="270"/>
            <ac:picMk id="23" creationId="{5BF9D67E-3182-BDA7-DF63-5B88ED515F00}"/>
          </ac:picMkLst>
        </pc:picChg>
        <pc:picChg chg="del mod">
          <ac:chgData name="최현우" userId="11a1f673-ff55-46b8-974b-31dbc20f52cc" providerId="ADAL" clId="{2504A8DD-1671-4E53-AE18-EBE9CA88B8E7}" dt="2024-11-26T13:58:46.547" v="5012" actId="478"/>
          <ac:picMkLst>
            <pc:docMk/>
            <pc:sldMk cId="97049713" sldId="270"/>
            <ac:picMk id="26" creationId="{CB367F60-6B9A-CDA5-BF34-B66A2BF1A725}"/>
          </ac:picMkLst>
        </pc:picChg>
        <pc:picChg chg="del mod ord">
          <ac:chgData name="최현우" userId="11a1f673-ff55-46b8-974b-31dbc20f52cc" providerId="ADAL" clId="{2504A8DD-1671-4E53-AE18-EBE9CA88B8E7}" dt="2024-11-26T13:59:08.172" v="5027" actId="478"/>
          <ac:picMkLst>
            <pc:docMk/>
            <pc:sldMk cId="97049713" sldId="270"/>
            <ac:picMk id="28" creationId="{B80BB0E5-B8BB-2A05-805B-8F63DFDE5EC0}"/>
          </ac:picMkLst>
        </pc:picChg>
        <pc:picChg chg="mod ord">
          <ac:chgData name="최현우" userId="11a1f673-ff55-46b8-974b-31dbc20f52cc" providerId="ADAL" clId="{2504A8DD-1671-4E53-AE18-EBE9CA88B8E7}" dt="2024-11-26T14:00:14.047" v="5038" actId="14100"/>
          <ac:picMkLst>
            <pc:docMk/>
            <pc:sldMk cId="97049713" sldId="270"/>
            <ac:picMk id="30" creationId="{AAC344EB-3984-2121-F6C1-CE23E1F7F94D}"/>
          </ac:picMkLst>
        </pc:picChg>
        <pc:picChg chg="add">
          <ac:chgData name="최현우" userId="11a1f673-ff55-46b8-974b-31dbc20f52cc" providerId="ADAL" clId="{2504A8DD-1671-4E53-AE18-EBE9CA88B8E7}" dt="2024-11-26T13:59:40.791" v="5033"/>
          <ac:picMkLst>
            <pc:docMk/>
            <pc:sldMk cId="97049713" sldId="270"/>
            <ac:picMk id="2054" creationId="{3FB7C4FA-6467-B6D9-7CA1-92824DD1D40B}"/>
          </ac:picMkLst>
        </pc:picChg>
        <pc:picChg chg="add mod">
          <ac:chgData name="최현우" userId="11a1f673-ff55-46b8-974b-31dbc20f52cc" providerId="ADAL" clId="{2504A8DD-1671-4E53-AE18-EBE9CA88B8E7}" dt="2024-11-26T14:00:28.326" v="5043" actId="14100"/>
          <ac:picMkLst>
            <pc:docMk/>
            <pc:sldMk cId="97049713" sldId="270"/>
            <ac:picMk id="2056" creationId="{9BFBA5EE-9D1D-0194-1AB2-25D990B9BF38}"/>
          </ac:picMkLst>
        </pc:picChg>
        <pc:picChg chg="add mod">
          <ac:chgData name="최현우" userId="11a1f673-ff55-46b8-974b-31dbc20f52cc" providerId="ADAL" clId="{2504A8DD-1671-4E53-AE18-EBE9CA88B8E7}" dt="2024-11-26T14:02:03.301" v="5048" actId="1076"/>
          <ac:picMkLst>
            <pc:docMk/>
            <pc:sldMk cId="97049713" sldId="270"/>
            <ac:picMk id="2058" creationId="{89F913CF-2A57-F69F-73C7-A10087486C49}"/>
          </ac:picMkLst>
        </pc:picChg>
      </pc:sldChg>
      <pc:sldChg chg="addSp delSp modSp add mod addAnim delAnim modAnim">
        <pc:chgData name="최현우" userId="11a1f673-ff55-46b8-974b-31dbc20f52cc" providerId="ADAL" clId="{2504A8DD-1671-4E53-AE18-EBE9CA88B8E7}" dt="2024-11-28T12:32:12.113" v="6118" actId="962"/>
        <pc:sldMkLst>
          <pc:docMk/>
          <pc:sldMk cId="242673517" sldId="271"/>
        </pc:sldMkLst>
        <pc:spChg chg="mod">
          <ac:chgData name="최현우" userId="11a1f673-ff55-46b8-974b-31dbc20f52cc" providerId="ADAL" clId="{2504A8DD-1671-4E53-AE18-EBE9CA88B8E7}" dt="2024-11-26T13:40:23.489" v="4860" actId="20577"/>
          <ac:spMkLst>
            <pc:docMk/>
            <pc:sldMk cId="242673517" sldId="271"/>
            <ac:spMk id="2" creationId="{9A52F344-160C-D4B0-A571-54E074D72DDE}"/>
          </ac:spMkLst>
        </pc:spChg>
        <pc:spChg chg="del mod">
          <ac:chgData name="최현우" userId="11a1f673-ff55-46b8-974b-31dbc20f52cc" providerId="ADAL" clId="{2504A8DD-1671-4E53-AE18-EBE9CA88B8E7}" dt="2024-11-26T14:36:31.477" v="5549" actId="478"/>
          <ac:spMkLst>
            <pc:docMk/>
            <pc:sldMk cId="242673517" sldId="271"/>
            <ac:spMk id="3" creationId="{19CD71E3-C883-566D-9DF1-751055DE2BC6}"/>
          </ac:spMkLst>
        </pc:spChg>
        <pc:picChg chg="del mod ord">
          <ac:chgData name="최현우" userId="11a1f673-ff55-46b8-974b-31dbc20f52cc" providerId="ADAL" clId="{2504A8DD-1671-4E53-AE18-EBE9CA88B8E7}" dt="2024-11-28T12:26:52.949" v="5955" actId="478"/>
          <ac:picMkLst>
            <pc:docMk/>
            <pc:sldMk cId="242673517" sldId="271"/>
            <ac:picMk id="4" creationId="{6F161BEB-0739-B1E3-EC2D-03C7F8D1A2E3}"/>
          </ac:picMkLst>
        </pc:picChg>
        <pc:picChg chg="del mod">
          <ac:chgData name="최현우" userId="11a1f673-ff55-46b8-974b-31dbc20f52cc" providerId="ADAL" clId="{2504A8DD-1671-4E53-AE18-EBE9CA88B8E7}" dt="2024-11-26T14:36:23.830" v="5544" actId="478"/>
          <ac:picMkLst>
            <pc:docMk/>
            <pc:sldMk cId="242673517" sldId="271"/>
            <ac:picMk id="5" creationId="{BDEAFBF9-7626-1A5D-84FD-DECA8CF2DD4A}"/>
          </ac:picMkLst>
        </pc:picChg>
        <pc:picChg chg="del mod ord">
          <ac:chgData name="최현우" userId="11a1f673-ff55-46b8-974b-31dbc20f52cc" providerId="ADAL" clId="{2504A8DD-1671-4E53-AE18-EBE9CA88B8E7}" dt="2024-11-28T12:30:29.805" v="6042" actId="478"/>
          <ac:picMkLst>
            <pc:docMk/>
            <pc:sldMk cId="242673517" sldId="271"/>
            <ac:picMk id="6" creationId="{17E8EC1F-4842-BAA2-E65B-7A2140920F68}"/>
          </ac:picMkLst>
        </pc:picChg>
        <pc:picChg chg="del mod ord">
          <ac:chgData name="최현우" userId="11a1f673-ff55-46b8-974b-31dbc20f52cc" providerId="ADAL" clId="{2504A8DD-1671-4E53-AE18-EBE9CA88B8E7}" dt="2024-11-28T12:27:45.132" v="5972" actId="478"/>
          <ac:picMkLst>
            <pc:docMk/>
            <pc:sldMk cId="242673517" sldId="271"/>
            <ac:picMk id="7" creationId="{328FAB27-C88D-8CCB-EE5B-AA561C641088}"/>
          </ac:picMkLst>
        </pc:picChg>
        <pc:picChg chg="del mod">
          <ac:chgData name="최현우" userId="11a1f673-ff55-46b8-974b-31dbc20f52cc" providerId="ADAL" clId="{2504A8DD-1671-4E53-AE18-EBE9CA88B8E7}" dt="2024-11-26T14:38:33.496" v="5582" actId="478"/>
          <ac:picMkLst>
            <pc:docMk/>
            <pc:sldMk cId="242673517" sldId="271"/>
            <ac:picMk id="9" creationId="{3C22E2B2-7BAB-A3B7-7017-6F8DFA8DCC64}"/>
          </ac:picMkLst>
        </pc:picChg>
        <pc:picChg chg="del mod ord">
          <ac:chgData name="최현우" userId="11a1f673-ff55-46b8-974b-31dbc20f52cc" providerId="ADAL" clId="{2504A8DD-1671-4E53-AE18-EBE9CA88B8E7}" dt="2024-11-28T12:28:45.478" v="5975" actId="21"/>
          <ac:picMkLst>
            <pc:docMk/>
            <pc:sldMk cId="242673517" sldId="271"/>
            <ac:picMk id="9" creationId="{D56A5DCD-690D-9ED6-3C2C-34E4A34180D6}"/>
          </ac:picMkLst>
        </pc:picChg>
        <pc:picChg chg="add del mod">
          <ac:chgData name="최현우" userId="11a1f673-ff55-46b8-974b-31dbc20f52cc" providerId="ADAL" clId="{2504A8DD-1671-4E53-AE18-EBE9CA88B8E7}" dt="2024-11-28T12:30:09.333" v="6029" actId="478"/>
          <ac:picMkLst>
            <pc:docMk/>
            <pc:sldMk cId="242673517" sldId="271"/>
            <ac:picMk id="10" creationId="{EF92C651-23C8-9ECC-C20F-EE3A399AC273}"/>
          </ac:picMkLst>
        </pc:picChg>
        <pc:picChg chg="del mod ord">
          <ac:chgData name="최현우" userId="11a1f673-ff55-46b8-974b-31dbc20f52cc" providerId="ADAL" clId="{2504A8DD-1671-4E53-AE18-EBE9CA88B8E7}" dt="2024-11-26T14:38:43.853" v="5596" actId="478"/>
          <ac:picMkLst>
            <pc:docMk/>
            <pc:sldMk cId="242673517" sldId="271"/>
            <ac:picMk id="11" creationId="{BA40D5EC-2451-E1B0-2ED3-617831613061}"/>
          </ac:picMkLst>
        </pc:picChg>
        <pc:picChg chg="del mod ord">
          <ac:chgData name="최현우" userId="11a1f673-ff55-46b8-974b-31dbc20f52cc" providerId="ADAL" clId="{2504A8DD-1671-4E53-AE18-EBE9CA88B8E7}" dt="2024-11-28T12:30:48.124" v="6060" actId="478"/>
          <ac:picMkLst>
            <pc:docMk/>
            <pc:sldMk cId="242673517" sldId="271"/>
            <ac:picMk id="12" creationId="{C28718E2-DBE3-9138-F95C-8C6F24C323BD}"/>
          </ac:picMkLst>
        </pc:picChg>
        <pc:picChg chg="del mod ord">
          <ac:chgData name="최현우" userId="11a1f673-ff55-46b8-974b-31dbc20f52cc" providerId="ADAL" clId="{2504A8DD-1671-4E53-AE18-EBE9CA88B8E7}" dt="2024-11-28T12:26:40.086" v="5941" actId="478"/>
          <ac:picMkLst>
            <pc:docMk/>
            <pc:sldMk cId="242673517" sldId="271"/>
            <ac:picMk id="13" creationId="{28DC573A-5BF8-E6FC-4062-6F405E4DB72C}"/>
          </ac:picMkLst>
        </pc:picChg>
        <pc:picChg chg="del mod ord">
          <ac:chgData name="최현우" userId="11a1f673-ff55-46b8-974b-31dbc20f52cc" providerId="ADAL" clId="{2504A8DD-1671-4E53-AE18-EBE9CA88B8E7}" dt="2024-11-28T12:30:58.226" v="6074" actId="478"/>
          <ac:picMkLst>
            <pc:docMk/>
            <pc:sldMk cId="242673517" sldId="271"/>
            <ac:picMk id="15" creationId="{4A6DFC6B-44BF-15E6-F2F7-B6F27C738E8D}"/>
          </ac:picMkLst>
        </pc:picChg>
        <pc:picChg chg="del mod ord">
          <ac:chgData name="최현우" userId="11a1f673-ff55-46b8-974b-31dbc20f52cc" providerId="ADAL" clId="{2504A8DD-1671-4E53-AE18-EBE9CA88B8E7}" dt="2024-11-28T12:31:21.644" v="6088" actId="478"/>
          <ac:picMkLst>
            <pc:docMk/>
            <pc:sldMk cId="242673517" sldId="271"/>
            <ac:picMk id="17" creationId="{4C264D41-0896-2803-C5CE-6B490E16C876}"/>
          </ac:picMkLst>
        </pc:picChg>
        <pc:picChg chg="del mod ord">
          <ac:chgData name="최현우" userId="11a1f673-ff55-46b8-974b-31dbc20f52cc" providerId="ADAL" clId="{2504A8DD-1671-4E53-AE18-EBE9CA88B8E7}" dt="2024-11-28T12:31:37.993" v="6102" actId="478"/>
          <ac:picMkLst>
            <pc:docMk/>
            <pc:sldMk cId="242673517" sldId="271"/>
            <ac:picMk id="19" creationId="{A75B0D2A-2598-1F4B-CF07-1F05D932FD0C}"/>
          </ac:picMkLst>
        </pc:picChg>
        <pc:picChg chg="del mod ord">
          <ac:chgData name="최현우" userId="11a1f673-ff55-46b8-974b-31dbc20f52cc" providerId="ADAL" clId="{2504A8DD-1671-4E53-AE18-EBE9CA88B8E7}" dt="2024-11-28T12:32:12.111" v="6116" actId="478"/>
          <ac:picMkLst>
            <pc:docMk/>
            <pc:sldMk cId="242673517" sldId="271"/>
            <ac:picMk id="21" creationId="{49E03D86-73D3-68D0-178C-FDD2B79B9DB4}"/>
          </ac:picMkLst>
        </pc:picChg>
        <pc:picChg chg="mod ord">
          <ac:chgData name="최현우" userId="11a1f673-ff55-46b8-974b-31dbc20f52cc" providerId="ADAL" clId="{2504A8DD-1671-4E53-AE18-EBE9CA88B8E7}" dt="2024-11-28T12:32:12.113" v="6118" actId="962"/>
          <ac:picMkLst>
            <pc:docMk/>
            <pc:sldMk cId="242673517" sldId="271"/>
            <ac:picMk id="23" creationId="{404B0A8C-8F85-DDDC-BCC0-7EE44498087E}"/>
          </ac:picMkLst>
        </pc:picChg>
      </pc:sldChg>
      <pc:sldChg chg="addSp delSp modSp add mod">
        <pc:chgData name="최현우" userId="11a1f673-ff55-46b8-974b-31dbc20f52cc" providerId="ADAL" clId="{2504A8DD-1671-4E53-AE18-EBE9CA88B8E7}" dt="2024-11-28T12:21:54.942" v="5863" actId="20577"/>
        <pc:sldMkLst>
          <pc:docMk/>
          <pc:sldMk cId="4162501707" sldId="272"/>
        </pc:sldMkLst>
        <pc:spChg chg="mod">
          <ac:chgData name="최현우" userId="11a1f673-ff55-46b8-974b-31dbc20f52cc" providerId="ADAL" clId="{2504A8DD-1671-4E53-AE18-EBE9CA88B8E7}" dt="2024-11-28T12:21:54.942" v="5863" actId="20577"/>
          <ac:spMkLst>
            <pc:docMk/>
            <pc:sldMk cId="4162501707" sldId="272"/>
            <ac:spMk id="2" creationId="{83F8DF8B-0A54-4E3F-EBD6-8AEF50D252FB}"/>
          </ac:spMkLst>
        </pc:spChg>
        <pc:spChg chg="del">
          <ac:chgData name="최현우" userId="11a1f673-ff55-46b8-974b-31dbc20f52cc" providerId="ADAL" clId="{2504A8DD-1671-4E53-AE18-EBE9CA88B8E7}" dt="2024-11-26T14:40:05.075" v="5610" actId="478"/>
          <ac:spMkLst>
            <pc:docMk/>
            <pc:sldMk cId="4162501707" sldId="272"/>
            <ac:spMk id="3" creationId="{F10302B5-A88B-2295-6EAE-3ADD4633D7FF}"/>
          </ac:spMkLst>
        </pc:spChg>
        <pc:picChg chg="add mod">
          <ac:chgData name="최현우" userId="11a1f673-ff55-46b8-974b-31dbc20f52cc" providerId="ADAL" clId="{2504A8DD-1671-4E53-AE18-EBE9CA88B8E7}" dt="2024-11-26T14:41:37.870" v="5615" actId="1076"/>
          <ac:picMkLst>
            <pc:docMk/>
            <pc:sldMk cId="4162501707" sldId="272"/>
            <ac:picMk id="5" creationId="{2C686824-61C5-014C-B25D-1FC3590264C0}"/>
          </ac:picMkLst>
        </pc:picChg>
      </pc:sldChg>
      <pc:sldChg chg="addSp delSp modSp add mod modAnim">
        <pc:chgData name="최현우" userId="11a1f673-ff55-46b8-974b-31dbc20f52cc" providerId="ADAL" clId="{2504A8DD-1671-4E53-AE18-EBE9CA88B8E7}" dt="2024-11-26T13:29:58.571" v="4800"/>
        <pc:sldMkLst>
          <pc:docMk/>
          <pc:sldMk cId="3733691434" sldId="273"/>
        </pc:sldMkLst>
        <pc:spChg chg="del">
          <ac:chgData name="최현우" userId="11a1f673-ff55-46b8-974b-31dbc20f52cc" providerId="ADAL" clId="{2504A8DD-1671-4E53-AE18-EBE9CA88B8E7}" dt="2024-11-26T13:23:27.235" v="4376" actId="478"/>
          <ac:spMkLst>
            <pc:docMk/>
            <pc:sldMk cId="3733691434" sldId="273"/>
            <ac:spMk id="3" creationId="{0A2AB799-7AEA-C0BD-80F0-B6DCF0759001}"/>
          </ac:spMkLst>
        </pc:spChg>
        <pc:spChg chg="add del mod">
          <ac:chgData name="최현우" userId="11a1f673-ff55-46b8-974b-31dbc20f52cc" providerId="ADAL" clId="{2504A8DD-1671-4E53-AE18-EBE9CA88B8E7}" dt="2024-11-26T13:23:28.721" v="4377" actId="478"/>
          <ac:spMkLst>
            <pc:docMk/>
            <pc:sldMk cId="3733691434" sldId="273"/>
            <ac:spMk id="5" creationId="{7F24A40F-AD92-0437-329C-872DBF3A9A2F}"/>
          </ac:spMkLst>
        </pc:spChg>
        <pc:spChg chg="add mod">
          <ac:chgData name="최현우" userId="11a1f673-ff55-46b8-974b-31dbc20f52cc" providerId="ADAL" clId="{2504A8DD-1671-4E53-AE18-EBE9CA88B8E7}" dt="2024-11-26T13:29:07.595" v="4787" actId="13822"/>
          <ac:spMkLst>
            <pc:docMk/>
            <pc:sldMk cId="3733691434" sldId="273"/>
            <ac:spMk id="22" creationId="{E65D8D8F-2B25-7BF9-CCFF-3B3C73B60535}"/>
          </ac:spMkLst>
        </pc:spChg>
        <pc:picChg chg="del mod ord">
          <ac:chgData name="최현우" userId="11a1f673-ff55-46b8-974b-31dbc20f52cc" providerId="ADAL" clId="{2504A8DD-1671-4E53-AE18-EBE9CA88B8E7}" dt="2024-11-26T13:24:16.074" v="4407" actId="478"/>
          <ac:picMkLst>
            <pc:docMk/>
            <pc:sldMk cId="3733691434" sldId="273"/>
            <ac:picMk id="7" creationId="{0A134E4F-3824-09B1-69D9-148B63D63755}"/>
          </ac:picMkLst>
        </pc:picChg>
        <pc:picChg chg="del">
          <ac:chgData name="최현우" userId="11a1f673-ff55-46b8-974b-31dbc20f52cc" providerId="ADAL" clId="{2504A8DD-1671-4E53-AE18-EBE9CA88B8E7}" dt="2024-11-26T13:23:29.361" v="4378" actId="478"/>
          <ac:picMkLst>
            <pc:docMk/>
            <pc:sldMk cId="3733691434" sldId="273"/>
            <ac:picMk id="9" creationId="{A6A702A7-E70C-00B6-AA0C-842F9F05366C}"/>
          </ac:picMkLst>
        </pc:picChg>
        <pc:picChg chg="mod ord">
          <ac:chgData name="최현우" userId="11a1f673-ff55-46b8-974b-31dbc20f52cc" providerId="ADAL" clId="{2504A8DD-1671-4E53-AE18-EBE9CA88B8E7}" dt="2024-11-26T13:24:21.701" v="4410" actId="1076"/>
          <ac:picMkLst>
            <pc:docMk/>
            <pc:sldMk cId="3733691434" sldId="273"/>
            <ac:picMk id="10" creationId="{C0B74D36-118B-E984-A76C-D88EDFA52E34}"/>
          </ac:picMkLst>
        </pc:picChg>
        <pc:picChg chg="add del mod">
          <ac:chgData name="최현우" userId="11a1f673-ff55-46b8-974b-31dbc20f52cc" providerId="ADAL" clId="{2504A8DD-1671-4E53-AE18-EBE9CA88B8E7}" dt="2024-11-26T13:25:33.115" v="4455"/>
          <ac:picMkLst>
            <pc:docMk/>
            <pc:sldMk cId="3733691434" sldId="273"/>
            <ac:picMk id="12" creationId="{956BDCBE-BD59-8228-FD6A-99E65D6A5EDD}"/>
          </ac:picMkLst>
        </pc:picChg>
        <pc:picChg chg="del mod">
          <ac:chgData name="최현우" userId="11a1f673-ff55-46b8-974b-31dbc20f52cc" providerId="ADAL" clId="{2504A8DD-1671-4E53-AE18-EBE9CA88B8E7}" dt="2024-11-26T13:24:05.589" v="4392" actId="478"/>
          <ac:picMkLst>
            <pc:docMk/>
            <pc:sldMk cId="3733691434" sldId="273"/>
            <ac:picMk id="13" creationId="{BFFCAB74-7D70-F9BF-0CAB-E32957937E88}"/>
          </ac:picMkLst>
        </pc:picChg>
        <pc:picChg chg="mod ord">
          <ac:chgData name="최현우" userId="11a1f673-ff55-46b8-974b-31dbc20f52cc" providerId="ADAL" clId="{2504A8DD-1671-4E53-AE18-EBE9CA88B8E7}" dt="2024-11-26T13:25:33.115" v="4455"/>
          <ac:picMkLst>
            <pc:docMk/>
            <pc:sldMk cId="3733691434" sldId="273"/>
            <ac:picMk id="15" creationId="{59DAA2CD-AF08-1070-1DBE-3688358D1044}"/>
          </ac:picMkLst>
        </pc:picChg>
        <pc:picChg chg="del mod">
          <ac:chgData name="최현우" userId="11a1f673-ff55-46b8-974b-31dbc20f52cc" providerId="ADAL" clId="{2504A8DD-1671-4E53-AE18-EBE9CA88B8E7}" dt="2024-11-26T13:26:29.185" v="4476" actId="478"/>
          <ac:picMkLst>
            <pc:docMk/>
            <pc:sldMk cId="3733691434" sldId="273"/>
            <ac:picMk id="17" creationId="{23AC2DC7-EDEA-FE89-955A-E672DA7F67C2}"/>
          </ac:picMkLst>
        </pc:picChg>
        <pc:picChg chg="del mod ord">
          <ac:chgData name="최현우" userId="11a1f673-ff55-46b8-974b-31dbc20f52cc" providerId="ADAL" clId="{2504A8DD-1671-4E53-AE18-EBE9CA88B8E7}" dt="2024-11-26T13:26:39.342" v="4490" actId="478"/>
          <ac:picMkLst>
            <pc:docMk/>
            <pc:sldMk cId="3733691434" sldId="273"/>
            <ac:picMk id="19" creationId="{7BCE1BFC-86B2-A3B7-9EEB-AEDA9A30290E}"/>
          </ac:picMkLst>
        </pc:picChg>
        <pc:picChg chg="mod ord">
          <ac:chgData name="최현우" userId="11a1f673-ff55-46b8-974b-31dbc20f52cc" providerId="ADAL" clId="{2504A8DD-1671-4E53-AE18-EBE9CA88B8E7}" dt="2024-11-26T13:29:00.527" v="4786" actId="1076"/>
          <ac:picMkLst>
            <pc:docMk/>
            <pc:sldMk cId="3733691434" sldId="273"/>
            <ac:picMk id="21" creationId="{44ADF3DF-ACBB-E190-565D-6773D4D04A91}"/>
          </ac:picMkLst>
        </pc:picChg>
        <pc:picChg chg="del">
          <ac:chgData name="최현우" userId="11a1f673-ff55-46b8-974b-31dbc20f52cc" providerId="ADAL" clId="{2504A8DD-1671-4E53-AE18-EBE9CA88B8E7}" dt="2024-11-26T13:23:30.013" v="4379" actId="478"/>
          <ac:picMkLst>
            <pc:docMk/>
            <pc:sldMk cId="3733691434" sldId="273"/>
            <ac:picMk id="23" creationId="{5F104479-8767-CF83-E9D0-F4535639F35B}"/>
          </ac:picMkLst>
        </pc:picChg>
      </pc:sldChg>
      <pc:sldChg chg="addSp delSp modSp add mod delAnim modAnim">
        <pc:chgData name="최현우" userId="11a1f673-ff55-46b8-974b-31dbc20f52cc" providerId="ADAL" clId="{2504A8DD-1671-4E53-AE18-EBE9CA88B8E7}" dt="2024-11-26T14:28:58.113" v="5270"/>
        <pc:sldMkLst>
          <pc:docMk/>
          <pc:sldMk cId="3115943196" sldId="274"/>
        </pc:sldMkLst>
        <pc:spChg chg="add mod">
          <ac:chgData name="최현우" userId="11a1f673-ff55-46b8-974b-31dbc20f52cc" providerId="ADAL" clId="{2504A8DD-1671-4E53-AE18-EBE9CA88B8E7}" dt="2024-11-26T14:24:32.312" v="5171" actId="1076"/>
          <ac:spMkLst>
            <pc:docMk/>
            <pc:sldMk cId="3115943196" sldId="274"/>
            <ac:spMk id="17" creationId="{CD72E87E-2826-267D-4C65-8C4E2EA73FE1}"/>
          </ac:spMkLst>
        </pc:spChg>
        <pc:picChg chg="del">
          <ac:chgData name="최현우" userId="11a1f673-ff55-46b8-974b-31dbc20f52cc" providerId="ADAL" clId="{2504A8DD-1671-4E53-AE18-EBE9CA88B8E7}" dt="2024-11-26T13:53:06.558" v="4976" actId="478"/>
          <ac:picMkLst>
            <pc:docMk/>
            <pc:sldMk cId="3115943196" sldId="274"/>
            <ac:picMk id="4" creationId="{0F1CE33C-BCE6-64E3-56EE-8E887F6C8E6D}"/>
          </ac:picMkLst>
        </pc:picChg>
        <pc:picChg chg="mod ord">
          <ac:chgData name="최현우" userId="11a1f673-ff55-46b8-974b-31dbc20f52cc" providerId="ADAL" clId="{2504A8DD-1671-4E53-AE18-EBE9CA88B8E7}" dt="2024-11-26T14:15:05.700" v="5065" actId="1076"/>
          <ac:picMkLst>
            <pc:docMk/>
            <pc:sldMk cId="3115943196" sldId="274"/>
            <ac:picMk id="5" creationId="{0A9F3C78-9FF6-714F-ED2C-C5E50FF30C51}"/>
          </ac:picMkLst>
        </pc:picChg>
        <pc:picChg chg="del mod">
          <ac:chgData name="최현우" userId="11a1f673-ff55-46b8-974b-31dbc20f52cc" providerId="ADAL" clId="{2504A8DD-1671-4E53-AE18-EBE9CA88B8E7}" dt="2024-11-26T14:19:48.370" v="5086" actId="478"/>
          <ac:picMkLst>
            <pc:docMk/>
            <pc:sldMk cId="3115943196" sldId="274"/>
            <ac:picMk id="7" creationId="{6A550702-132D-733C-F5A3-EC128E10C591}"/>
          </ac:picMkLst>
        </pc:picChg>
        <pc:picChg chg="del mod ord">
          <ac:chgData name="최현우" userId="11a1f673-ff55-46b8-974b-31dbc20f52cc" providerId="ADAL" clId="{2504A8DD-1671-4E53-AE18-EBE9CA88B8E7}" dt="2024-11-26T14:20:09.020" v="5101" actId="478"/>
          <ac:picMkLst>
            <pc:docMk/>
            <pc:sldMk cId="3115943196" sldId="274"/>
            <ac:picMk id="9" creationId="{DDEFA4A1-7CDC-F226-F310-50C82786C932}"/>
          </ac:picMkLst>
        </pc:picChg>
        <pc:picChg chg="del mod ord">
          <ac:chgData name="최현우" userId="11a1f673-ff55-46b8-974b-31dbc20f52cc" providerId="ADAL" clId="{2504A8DD-1671-4E53-AE18-EBE9CA88B8E7}" dt="2024-11-26T14:22:37.614" v="5116" actId="478"/>
          <ac:picMkLst>
            <pc:docMk/>
            <pc:sldMk cId="3115943196" sldId="274"/>
            <ac:picMk id="11" creationId="{815C75E1-C159-6551-C1FC-BAB9C0DAF7CD}"/>
          </ac:picMkLst>
        </pc:picChg>
        <pc:picChg chg="del">
          <ac:chgData name="최현우" userId="11a1f673-ff55-46b8-974b-31dbc20f52cc" providerId="ADAL" clId="{2504A8DD-1671-4E53-AE18-EBE9CA88B8E7}" dt="2024-11-26T13:53:05.474" v="4975" actId="478"/>
          <ac:picMkLst>
            <pc:docMk/>
            <pc:sldMk cId="3115943196" sldId="274"/>
            <ac:picMk id="13" creationId="{3D489902-4372-566B-90F1-C40FB3871365}"/>
          </ac:picMkLst>
        </pc:picChg>
        <pc:picChg chg="del mod ord">
          <ac:chgData name="최현우" userId="11a1f673-ff55-46b8-974b-31dbc20f52cc" providerId="ADAL" clId="{2504A8DD-1671-4E53-AE18-EBE9CA88B8E7}" dt="2024-11-26T14:23:02.223" v="5134" actId="478"/>
          <ac:picMkLst>
            <pc:docMk/>
            <pc:sldMk cId="3115943196" sldId="274"/>
            <ac:picMk id="14" creationId="{C26E2006-7297-6DCD-6876-8C640B95BCF1}"/>
          </ac:picMkLst>
        </pc:picChg>
        <pc:picChg chg="del mod ord">
          <ac:chgData name="최현우" userId="11a1f673-ff55-46b8-974b-31dbc20f52cc" providerId="ADAL" clId="{2504A8DD-1671-4E53-AE18-EBE9CA88B8E7}" dt="2024-11-26T14:24:24.892" v="5167" actId="478"/>
          <ac:picMkLst>
            <pc:docMk/>
            <pc:sldMk cId="3115943196" sldId="274"/>
            <ac:picMk id="16" creationId="{FBD290F7-812E-32E9-9466-E55A130A030B}"/>
          </ac:picMkLst>
        </pc:picChg>
        <pc:picChg chg="del mod">
          <ac:chgData name="최현우" userId="11a1f673-ff55-46b8-974b-31dbc20f52cc" providerId="ADAL" clId="{2504A8DD-1671-4E53-AE18-EBE9CA88B8E7}" dt="2024-11-26T14:14:53.412" v="5061" actId="478"/>
          <ac:picMkLst>
            <pc:docMk/>
            <pc:sldMk cId="3115943196" sldId="274"/>
            <ac:picMk id="19" creationId="{AECF98BF-9744-59CF-1D4F-EE11DE1A65A9}"/>
          </ac:picMkLst>
        </pc:picChg>
        <pc:picChg chg="mod ord">
          <ac:chgData name="최현우" userId="11a1f673-ff55-46b8-974b-31dbc20f52cc" providerId="ADAL" clId="{2504A8DD-1671-4E53-AE18-EBE9CA88B8E7}" dt="2024-11-26T14:28:10.085" v="5259" actId="14100"/>
          <ac:picMkLst>
            <pc:docMk/>
            <pc:sldMk cId="3115943196" sldId="274"/>
            <ac:picMk id="20" creationId="{EEF2F4D2-8669-0A49-1706-22F98F6FF81A}"/>
          </ac:picMkLst>
        </pc:picChg>
        <pc:picChg chg="del mod">
          <ac:chgData name="최현우" userId="11a1f673-ff55-46b8-974b-31dbc20f52cc" providerId="ADAL" clId="{2504A8DD-1671-4E53-AE18-EBE9CA88B8E7}" dt="2024-11-26T14:26:13.337" v="5206" actId="478"/>
          <ac:picMkLst>
            <pc:docMk/>
            <pc:sldMk cId="3115943196" sldId="274"/>
            <ac:picMk id="22" creationId="{DDD0703E-6BE4-C8BF-5A43-B7414722285C}"/>
          </ac:picMkLst>
        </pc:picChg>
        <pc:picChg chg="del mod ord">
          <ac:chgData name="최현우" userId="11a1f673-ff55-46b8-974b-31dbc20f52cc" providerId="ADAL" clId="{2504A8DD-1671-4E53-AE18-EBE9CA88B8E7}" dt="2024-11-26T14:26:21.992" v="5220" actId="478"/>
          <ac:picMkLst>
            <pc:docMk/>
            <pc:sldMk cId="3115943196" sldId="274"/>
            <ac:picMk id="24" creationId="{FB382FEF-0242-0F33-A27F-83C8B6018BFD}"/>
          </ac:picMkLst>
        </pc:picChg>
        <pc:picChg chg="del mod ord">
          <ac:chgData name="최현우" userId="11a1f673-ff55-46b8-974b-31dbc20f52cc" providerId="ADAL" clId="{2504A8DD-1671-4E53-AE18-EBE9CA88B8E7}" dt="2024-11-26T14:26:32.877" v="5235" actId="478"/>
          <ac:picMkLst>
            <pc:docMk/>
            <pc:sldMk cId="3115943196" sldId="274"/>
            <ac:picMk id="26" creationId="{DE3ACAA5-2A52-792C-3491-DCD260586E12}"/>
          </ac:picMkLst>
        </pc:picChg>
        <pc:picChg chg="del mod ord">
          <ac:chgData name="최현우" userId="11a1f673-ff55-46b8-974b-31dbc20f52cc" providerId="ADAL" clId="{2504A8DD-1671-4E53-AE18-EBE9CA88B8E7}" dt="2024-11-26T14:26:53.174" v="5244" actId="21"/>
          <ac:picMkLst>
            <pc:docMk/>
            <pc:sldMk cId="3115943196" sldId="274"/>
            <ac:picMk id="28" creationId="{9714A9F5-2DD2-DCA2-EBCC-EBC8CD144A2C}"/>
          </ac:picMkLst>
        </pc:picChg>
        <pc:picChg chg="add mod">
          <ac:chgData name="최현우" userId="11a1f673-ff55-46b8-974b-31dbc20f52cc" providerId="ADAL" clId="{2504A8DD-1671-4E53-AE18-EBE9CA88B8E7}" dt="2024-11-26T14:28:45.342" v="5265" actId="1076"/>
          <ac:picMkLst>
            <pc:docMk/>
            <pc:sldMk cId="3115943196" sldId="274"/>
            <ac:picMk id="29" creationId="{60F8AB33-22C0-59EA-52D5-B8BAD6D34371}"/>
          </ac:picMkLst>
        </pc:picChg>
      </pc:sldChg>
      <pc:sldChg chg="addSp delSp modSp add mod delAnim modAnim">
        <pc:chgData name="최현우" userId="11a1f673-ff55-46b8-974b-31dbc20f52cc" providerId="ADAL" clId="{2504A8DD-1671-4E53-AE18-EBE9CA88B8E7}" dt="2024-11-26T14:28:16.738" v="5261"/>
        <pc:sldMkLst>
          <pc:docMk/>
          <pc:sldMk cId="189095511" sldId="275"/>
        </pc:sldMkLst>
        <pc:spChg chg="del">
          <ac:chgData name="최현우" userId="11a1f673-ff55-46b8-974b-31dbc20f52cc" providerId="ADAL" clId="{2504A8DD-1671-4E53-AE18-EBE9CA88B8E7}" dt="2024-11-26T14:27:02.656" v="5246" actId="478"/>
          <ac:spMkLst>
            <pc:docMk/>
            <pc:sldMk cId="189095511" sldId="275"/>
            <ac:spMk id="17" creationId="{19ECAF02-F3FE-FF10-4843-DF67F5205BC7}"/>
          </ac:spMkLst>
        </pc:spChg>
        <pc:picChg chg="del">
          <ac:chgData name="최현우" userId="11a1f673-ff55-46b8-974b-31dbc20f52cc" providerId="ADAL" clId="{2504A8DD-1671-4E53-AE18-EBE9CA88B8E7}" dt="2024-11-26T14:27:02.656" v="5246" actId="478"/>
          <ac:picMkLst>
            <pc:docMk/>
            <pc:sldMk cId="189095511" sldId="275"/>
            <ac:picMk id="5" creationId="{921C286A-BED0-41CB-C8D8-3CAB957CE8A6}"/>
          </ac:picMkLst>
        </pc:picChg>
        <pc:picChg chg="mod">
          <ac:chgData name="최현우" userId="11a1f673-ff55-46b8-974b-31dbc20f52cc" providerId="ADAL" clId="{2504A8DD-1671-4E53-AE18-EBE9CA88B8E7}" dt="2024-11-26T14:27:48.761" v="5256" actId="17032"/>
          <ac:picMkLst>
            <pc:docMk/>
            <pc:sldMk cId="189095511" sldId="275"/>
            <ac:picMk id="20" creationId="{89DF80B4-EF7D-0AC8-DD5A-791EED8596F2}"/>
          </ac:picMkLst>
        </pc:picChg>
        <pc:picChg chg="add mod">
          <ac:chgData name="최현우" userId="11a1f673-ff55-46b8-974b-31dbc20f52cc" providerId="ADAL" clId="{2504A8DD-1671-4E53-AE18-EBE9CA88B8E7}" dt="2024-11-26T14:27:18.855" v="5254" actId="14100"/>
          <ac:picMkLst>
            <pc:docMk/>
            <pc:sldMk cId="189095511" sldId="275"/>
            <ac:picMk id="28" creationId="{9714A9F5-2DD2-DCA2-EBCC-EBC8CD144A2C}"/>
          </ac:picMkLst>
        </pc:picChg>
      </pc:sldChg>
      <pc:sldChg chg="addSp delSp modSp add mod delAnim modAnim">
        <pc:chgData name="최현우" userId="11a1f673-ff55-46b8-974b-31dbc20f52cc" providerId="ADAL" clId="{2504A8DD-1671-4E53-AE18-EBE9CA88B8E7}" dt="2024-11-26T14:33:58.074" v="5517"/>
        <pc:sldMkLst>
          <pc:docMk/>
          <pc:sldMk cId="3286352475" sldId="276"/>
        </pc:sldMkLst>
        <pc:spChg chg="add mod">
          <ac:chgData name="최현우" userId="11a1f673-ff55-46b8-974b-31dbc20f52cc" providerId="ADAL" clId="{2504A8DD-1671-4E53-AE18-EBE9CA88B8E7}" dt="2024-11-26T14:33:17.133" v="5506" actId="164"/>
          <ac:spMkLst>
            <pc:docMk/>
            <pc:sldMk cId="3286352475" sldId="276"/>
            <ac:spMk id="7" creationId="{798A48FA-9DBE-4023-C86C-BACA44442624}"/>
          </ac:spMkLst>
        </pc:spChg>
        <pc:spChg chg="add mod">
          <ac:chgData name="최현우" userId="11a1f673-ff55-46b8-974b-31dbc20f52cc" providerId="ADAL" clId="{2504A8DD-1671-4E53-AE18-EBE9CA88B8E7}" dt="2024-11-26T14:33:12.271" v="5504" actId="164"/>
          <ac:spMkLst>
            <pc:docMk/>
            <pc:sldMk cId="3286352475" sldId="276"/>
            <ac:spMk id="8" creationId="{44BFCB41-3942-641F-854F-59B0A9213110}"/>
          </ac:spMkLst>
        </pc:spChg>
        <pc:spChg chg="add mod topLvl">
          <ac:chgData name="최현우" userId="11a1f673-ff55-46b8-974b-31dbc20f52cc" providerId="ADAL" clId="{2504A8DD-1671-4E53-AE18-EBE9CA88B8E7}" dt="2024-11-26T14:33:51.712" v="5516" actId="164"/>
          <ac:spMkLst>
            <pc:docMk/>
            <pc:sldMk cId="3286352475" sldId="276"/>
            <ac:spMk id="11" creationId="{67E417CD-115A-08D8-2301-C05350003D3D}"/>
          </ac:spMkLst>
        </pc:spChg>
        <pc:grpChg chg="add del mod">
          <ac:chgData name="최현우" userId="11a1f673-ff55-46b8-974b-31dbc20f52cc" providerId="ADAL" clId="{2504A8DD-1671-4E53-AE18-EBE9CA88B8E7}" dt="2024-11-26T14:33:41.592" v="5512" actId="165"/>
          <ac:grpSpMkLst>
            <pc:docMk/>
            <pc:sldMk cId="3286352475" sldId="276"/>
            <ac:grpSpMk id="12" creationId="{A7B48F27-DF4C-B034-0456-6499F94E77D8}"/>
          </ac:grpSpMkLst>
        </pc:grpChg>
        <pc:grpChg chg="add mod">
          <ac:chgData name="최현우" userId="11a1f673-ff55-46b8-974b-31dbc20f52cc" providerId="ADAL" clId="{2504A8DD-1671-4E53-AE18-EBE9CA88B8E7}" dt="2024-11-26T14:33:12.271" v="5504" actId="164"/>
          <ac:grpSpMkLst>
            <pc:docMk/>
            <pc:sldMk cId="3286352475" sldId="276"/>
            <ac:grpSpMk id="13" creationId="{44E41191-8E36-3267-C1DB-9C2C122F3AF3}"/>
          </ac:grpSpMkLst>
        </pc:grpChg>
        <pc:grpChg chg="add mod">
          <ac:chgData name="최현우" userId="11a1f673-ff55-46b8-974b-31dbc20f52cc" providerId="ADAL" clId="{2504A8DD-1671-4E53-AE18-EBE9CA88B8E7}" dt="2024-11-26T14:33:17.133" v="5506" actId="164"/>
          <ac:grpSpMkLst>
            <pc:docMk/>
            <pc:sldMk cId="3286352475" sldId="276"/>
            <ac:grpSpMk id="14" creationId="{56329B5C-4BF8-1B29-53EE-897432946C81}"/>
          </ac:grpSpMkLst>
        </pc:grpChg>
        <pc:grpChg chg="add mod">
          <ac:chgData name="최현우" userId="11a1f673-ff55-46b8-974b-31dbc20f52cc" providerId="ADAL" clId="{2504A8DD-1671-4E53-AE18-EBE9CA88B8E7}" dt="2024-11-26T14:33:51.712" v="5516" actId="164"/>
          <ac:grpSpMkLst>
            <pc:docMk/>
            <pc:sldMk cId="3286352475" sldId="276"/>
            <ac:grpSpMk id="15" creationId="{614718CB-D9B8-772E-73DF-8E2A585651FA}"/>
          </ac:grpSpMkLst>
        </pc:grpChg>
        <pc:picChg chg="add mod">
          <ac:chgData name="최현우" userId="11a1f673-ff55-46b8-974b-31dbc20f52cc" providerId="ADAL" clId="{2504A8DD-1671-4E53-AE18-EBE9CA88B8E7}" dt="2024-11-26T14:33:17.133" v="5506" actId="164"/>
          <ac:picMkLst>
            <pc:docMk/>
            <pc:sldMk cId="3286352475" sldId="276"/>
            <ac:picMk id="4" creationId="{E23F63EF-71CD-9EB7-393A-75AAF6A48E44}"/>
          </ac:picMkLst>
        </pc:picChg>
        <pc:picChg chg="add mod">
          <ac:chgData name="최현우" userId="11a1f673-ff55-46b8-974b-31dbc20f52cc" providerId="ADAL" clId="{2504A8DD-1671-4E53-AE18-EBE9CA88B8E7}" dt="2024-11-26T14:33:12.271" v="5504" actId="164"/>
          <ac:picMkLst>
            <pc:docMk/>
            <pc:sldMk cId="3286352475" sldId="276"/>
            <ac:picMk id="6" creationId="{1E427E7F-9FBA-63AA-B805-8D6F0F27D944}"/>
          </ac:picMkLst>
        </pc:picChg>
        <pc:picChg chg="add mod topLvl">
          <ac:chgData name="최현우" userId="11a1f673-ff55-46b8-974b-31dbc20f52cc" providerId="ADAL" clId="{2504A8DD-1671-4E53-AE18-EBE9CA88B8E7}" dt="2024-11-26T14:33:51.712" v="5516" actId="164"/>
          <ac:picMkLst>
            <pc:docMk/>
            <pc:sldMk cId="3286352475" sldId="276"/>
            <ac:picMk id="10" creationId="{87505CE8-F44F-2051-2E43-9F1232BDEC73}"/>
          </ac:picMkLst>
        </pc:picChg>
        <pc:picChg chg="del">
          <ac:chgData name="최현우" userId="11a1f673-ff55-46b8-974b-31dbc20f52cc" providerId="ADAL" clId="{2504A8DD-1671-4E53-AE18-EBE9CA88B8E7}" dt="2024-11-26T14:30:20.722" v="5273" actId="478"/>
          <ac:picMkLst>
            <pc:docMk/>
            <pc:sldMk cId="3286352475" sldId="276"/>
            <ac:picMk id="20" creationId="{6D395169-54A8-5905-5001-AB1EE0962825}"/>
          </ac:picMkLst>
        </pc:picChg>
        <pc:picChg chg="del">
          <ac:chgData name="최현우" userId="11a1f673-ff55-46b8-974b-31dbc20f52cc" providerId="ADAL" clId="{2504A8DD-1671-4E53-AE18-EBE9CA88B8E7}" dt="2024-11-26T14:30:19.441" v="5272" actId="478"/>
          <ac:picMkLst>
            <pc:docMk/>
            <pc:sldMk cId="3286352475" sldId="276"/>
            <ac:picMk id="28" creationId="{AFE8C415-1BC0-75C5-26C2-B4CEDC162A51}"/>
          </ac:picMkLst>
        </pc:picChg>
      </pc:sldChg>
      <pc:sldChg chg="addSp delSp modSp add mod">
        <pc:chgData name="최현우" userId="11a1f673-ff55-46b8-974b-31dbc20f52cc" providerId="ADAL" clId="{2504A8DD-1671-4E53-AE18-EBE9CA88B8E7}" dt="2024-11-26T14:37:08.615" v="5557" actId="1076"/>
        <pc:sldMkLst>
          <pc:docMk/>
          <pc:sldMk cId="1081948962" sldId="277"/>
        </pc:sldMkLst>
        <pc:picChg chg="add mod">
          <ac:chgData name="최현우" userId="11a1f673-ff55-46b8-974b-31dbc20f52cc" providerId="ADAL" clId="{2504A8DD-1671-4E53-AE18-EBE9CA88B8E7}" dt="2024-11-26T14:37:08.615" v="5557" actId="1076"/>
          <ac:picMkLst>
            <pc:docMk/>
            <pc:sldMk cId="1081948962" sldId="277"/>
            <ac:picMk id="4" creationId="{BF8A8743-FE82-6559-876D-75B23744B7D9}"/>
          </ac:picMkLst>
        </pc:picChg>
        <pc:picChg chg="del">
          <ac:chgData name="최현우" userId="11a1f673-ff55-46b8-974b-31dbc20f52cc" providerId="ADAL" clId="{2504A8DD-1671-4E53-AE18-EBE9CA88B8E7}" dt="2024-11-26T14:37:04.663" v="5553" actId="478"/>
          <ac:picMkLst>
            <pc:docMk/>
            <pc:sldMk cId="1081948962" sldId="277"/>
            <ac:picMk id="7" creationId="{46F44D5D-C85B-812D-5115-1E9CDA1621B4}"/>
          </ac:picMkLst>
        </pc:picChg>
      </pc:sldChg>
      <pc:sldChg chg="addSp delSp modSp add mod ord modAnim">
        <pc:chgData name="최현우" userId="11a1f673-ff55-46b8-974b-31dbc20f52cc" providerId="ADAL" clId="{2504A8DD-1671-4E53-AE18-EBE9CA88B8E7}" dt="2024-11-28T12:32:35.061" v="6133" actId="1076"/>
        <pc:sldMkLst>
          <pc:docMk/>
          <pc:sldMk cId="3258027834" sldId="278"/>
        </pc:sldMkLst>
        <pc:picChg chg="mod ord">
          <ac:chgData name="최현우" userId="11a1f673-ff55-46b8-974b-31dbc20f52cc" providerId="ADAL" clId="{2504A8DD-1671-4E53-AE18-EBE9CA88B8E7}" dt="2024-11-28T12:32:35.061" v="6133" actId="1076"/>
          <ac:picMkLst>
            <pc:docMk/>
            <pc:sldMk cId="3258027834" sldId="278"/>
            <ac:picMk id="4" creationId="{0F5784C5-55D3-D8CF-6D0B-6CAF71A9BE4A}"/>
          </ac:picMkLst>
        </pc:picChg>
        <pc:picChg chg="del">
          <ac:chgData name="최현우" userId="11a1f673-ff55-46b8-974b-31dbc20f52cc" providerId="ADAL" clId="{2504A8DD-1671-4E53-AE18-EBE9CA88B8E7}" dt="2024-11-26T14:39:20.921" v="5601" actId="478"/>
          <ac:picMkLst>
            <pc:docMk/>
            <pc:sldMk cId="3258027834" sldId="278"/>
            <ac:picMk id="4" creationId="{36650A00-2303-FF44-963D-F5268B091EFD}"/>
          </ac:picMkLst>
        </pc:picChg>
        <pc:picChg chg="add del mod">
          <ac:chgData name="최현우" userId="11a1f673-ff55-46b8-974b-31dbc20f52cc" providerId="ADAL" clId="{2504A8DD-1671-4E53-AE18-EBE9CA88B8E7}" dt="2024-11-28T12:28:48.512" v="5977" actId="21"/>
          <ac:picMkLst>
            <pc:docMk/>
            <pc:sldMk cId="3258027834" sldId="278"/>
            <ac:picMk id="5" creationId="{EF92C651-23C8-9ECC-C20F-EE3A399AC273}"/>
          </ac:picMkLst>
        </pc:picChg>
        <pc:picChg chg="add del mod">
          <ac:chgData name="최현우" userId="11a1f673-ff55-46b8-974b-31dbc20f52cc" providerId="ADAL" clId="{2504A8DD-1671-4E53-AE18-EBE9CA88B8E7}" dt="2024-11-28T12:32:33.292" v="6130" actId="478"/>
          <ac:picMkLst>
            <pc:docMk/>
            <pc:sldMk cId="3258027834" sldId="278"/>
            <ac:picMk id="9" creationId="{D56A5DCD-690D-9ED6-3C2C-34E4A34180D6}"/>
          </ac:picMkLst>
        </pc:picChg>
      </pc:sldChg>
      <pc:sldChg chg="addSp delSp modSp add mod modAnim">
        <pc:chgData name="최현우" userId="11a1f673-ff55-46b8-974b-31dbc20f52cc" providerId="ADAL" clId="{2504A8DD-1671-4E53-AE18-EBE9CA88B8E7}" dt="2024-11-26T14:47:57.614" v="5800" actId="20577"/>
        <pc:sldMkLst>
          <pc:docMk/>
          <pc:sldMk cId="2582500313" sldId="279"/>
        </pc:sldMkLst>
        <pc:spChg chg="mod">
          <ac:chgData name="최현우" userId="11a1f673-ff55-46b8-974b-31dbc20f52cc" providerId="ADAL" clId="{2504A8DD-1671-4E53-AE18-EBE9CA88B8E7}" dt="2024-11-26T14:47:57.614" v="5800" actId="20577"/>
          <ac:spMkLst>
            <pc:docMk/>
            <pc:sldMk cId="2582500313" sldId="279"/>
            <ac:spMk id="2" creationId="{94BDD15A-2F33-5BA3-A41A-DC70ACFED2AF}"/>
          </ac:spMkLst>
        </pc:spChg>
        <pc:picChg chg="add mod">
          <ac:chgData name="최현우" userId="11a1f673-ff55-46b8-974b-31dbc20f52cc" providerId="ADAL" clId="{2504A8DD-1671-4E53-AE18-EBE9CA88B8E7}" dt="2024-11-26T14:42:57.485" v="5621" actId="1076"/>
          <ac:picMkLst>
            <pc:docMk/>
            <pc:sldMk cId="2582500313" sldId="279"/>
            <ac:picMk id="4" creationId="{C47B17D0-81FA-D1C2-C517-3771C5D918F8}"/>
          </ac:picMkLst>
        </pc:picChg>
        <pc:picChg chg="del">
          <ac:chgData name="최현우" userId="11a1f673-ff55-46b8-974b-31dbc20f52cc" providerId="ADAL" clId="{2504A8DD-1671-4E53-AE18-EBE9CA88B8E7}" dt="2024-11-26T14:42:02.703" v="5617" actId="478"/>
          <ac:picMkLst>
            <pc:docMk/>
            <pc:sldMk cId="2582500313" sldId="279"/>
            <ac:picMk id="5" creationId="{BFE28594-91D6-D6F5-C165-06E14C5EA99F}"/>
          </ac:picMkLst>
        </pc:picChg>
        <pc:picChg chg="add mod">
          <ac:chgData name="최현우" userId="11a1f673-ff55-46b8-974b-31dbc20f52cc" providerId="ADAL" clId="{2504A8DD-1671-4E53-AE18-EBE9CA88B8E7}" dt="2024-11-26T14:43:45.894" v="5632" actId="1076"/>
          <ac:picMkLst>
            <pc:docMk/>
            <pc:sldMk cId="2582500313" sldId="279"/>
            <ac:picMk id="6" creationId="{544E2842-4202-99DA-48ED-1FF1B5C77D55}"/>
          </ac:picMkLst>
        </pc:picChg>
      </pc:sldChg>
      <pc:sldChg chg="addSp delSp modSp add mod modAnim">
        <pc:chgData name="최현우" userId="11a1f673-ff55-46b8-974b-31dbc20f52cc" providerId="ADAL" clId="{2504A8DD-1671-4E53-AE18-EBE9CA88B8E7}" dt="2024-11-26T14:46:55.836" v="5732" actId="20577"/>
        <pc:sldMkLst>
          <pc:docMk/>
          <pc:sldMk cId="449992998" sldId="280"/>
        </pc:sldMkLst>
        <pc:spChg chg="mod">
          <ac:chgData name="최현우" userId="11a1f673-ff55-46b8-974b-31dbc20f52cc" providerId="ADAL" clId="{2504A8DD-1671-4E53-AE18-EBE9CA88B8E7}" dt="2024-11-26T14:46:55.836" v="5732" actId="20577"/>
          <ac:spMkLst>
            <pc:docMk/>
            <pc:sldMk cId="449992998" sldId="280"/>
            <ac:spMk id="2" creationId="{C911D3FC-3E7C-9031-FCBA-37D236683880}"/>
          </ac:spMkLst>
        </pc:spChg>
        <pc:picChg chg="del">
          <ac:chgData name="최현우" userId="11a1f673-ff55-46b8-974b-31dbc20f52cc" providerId="ADAL" clId="{2504A8DD-1671-4E53-AE18-EBE9CA88B8E7}" dt="2024-11-26T14:43:03.398" v="5623" actId="478"/>
          <ac:picMkLst>
            <pc:docMk/>
            <pc:sldMk cId="449992998" sldId="280"/>
            <ac:picMk id="4" creationId="{92484E91-93E8-A3B7-AEBC-49B88835984F}"/>
          </ac:picMkLst>
        </pc:picChg>
        <pc:picChg chg="add del mod">
          <ac:chgData name="최현우" userId="11a1f673-ff55-46b8-974b-31dbc20f52cc" providerId="ADAL" clId="{2504A8DD-1671-4E53-AE18-EBE9CA88B8E7}" dt="2024-11-26T14:43:41.962" v="5630" actId="21"/>
          <ac:picMkLst>
            <pc:docMk/>
            <pc:sldMk cId="449992998" sldId="280"/>
            <ac:picMk id="5" creationId="{544E2842-4202-99DA-48ED-1FF1B5C77D55}"/>
          </ac:picMkLst>
        </pc:picChg>
        <pc:picChg chg="add mod">
          <ac:chgData name="최현우" userId="11a1f673-ff55-46b8-974b-31dbc20f52cc" providerId="ADAL" clId="{2504A8DD-1671-4E53-AE18-EBE9CA88B8E7}" dt="2024-11-26T14:44:04.571" v="5637" actId="1076"/>
          <ac:picMkLst>
            <pc:docMk/>
            <pc:sldMk cId="449992998" sldId="280"/>
            <ac:picMk id="7" creationId="{32E79AAC-9588-6671-6DFF-B2084A10B415}"/>
          </ac:picMkLst>
        </pc:picChg>
        <pc:picChg chg="add mod">
          <ac:chgData name="최현우" userId="11a1f673-ff55-46b8-974b-31dbc20f52cc" providerId="ADAL" clId="{2504A8DD-1671-4E53-AE18-EBE9CA88B8E7}" dt="2024-11-26T14:44:23.034" v="5641" actId="1076"/>
          <ac:picMkLst>
            <pc:docMk/>
            <pc:sldMk cId="449992998" sldId="280"/>
            <ac:picMk id="9" creationId="{E645639C-E273-8D24-635D-FECBF9513D2B}"/>
          </ac:picMkLst>
        </pc:picChg>
      </pc:sldChg>
      <pc:sldChg chg="addSp delSp modSp add mod">
        <pc:chgData name="최현우" userId="11a1f673-ff55-46b8-974b-31dbc20f52cc" providerId="ADAL" clId="{2504A8DD-1671-4E53-AE18-EBE9CA88B8E7}" dt="2024-11-26T14:46:58.378" v="5734" actId="20577"/>
        <pc:sldMkLst>
          <pc:docMk/>
          <pc:sldMk cId="570062012" sldId="281"/>
        </pc:sldMkLst>
        <pc:spChg chg="mod">
          <ac:chgData name="최현우" userId="11a1f673-ff55-46b8-974b-31dbc20f52cc" providerId="ADAL" clId="{2504A8DD-1671-4E53-AE18-EBE9CA88B8E7}" dt="2024-11-26T14:46:58.378" v="5734" actId="20577"/>
          <ac:spMkLst>
            <pc:docMk/>
            <pc:sldMk cId="570062012" sldId="281"/>
            <ac:spMk id="2" creationId="{C24AF6FD-E256-7F87-6C48-28240684DDE8}"/>
          </ac:spMkLst>
        </pc:spChg>
        <pc:picChg chg="add del mod">
          <ac:chgData name="최현우" userId="11a1f673-ff55-46b8-974b-31dbc20f52cc" providerId="ADAL" clId="{2504A8DD-1671-4E53-AE18-EBE9CA88B8E7}" dt="2024-11-26T14:45:21.380" v="5648" actId="478"/>
          <ac:picMkLst>
            <pc:docMk/>
            <pc:sldMk cId="570062012" sldId="281"/>
            <ac:picMk id="3" creationId="{493F9EF6-9279-4B70-37AC-456B9717F1F2}"/>
          </ac:picMkLst>
        </pc:picChg>
        <pc:picChg chg="del">
          <ac:chgData name="최현우" userId="11a1f673-ff55-46b8-974b-31dbc20f52cc" providerId="ADAL" clId="{2504A8DD-1671-4E53-AE18-EBE9CA88B8E7}" dt="2024-11-26T14:43:38.124" v="5628" actId="21"/>
          <ac:picMkLst>
            <pc:docMk/>
            <pc:sldMk cId="570062012" sldId="281"/>
            <ac:picMk id="5" creationId="{493F9EF6-9279-4B70-37AC-456B9717F1F2}"/>
          </ac:picMkLst>
        </pc:picChg>
        <pc:picChg chg="add mod">
          <ac:chgData name="최현우" userId="11a1f673-ff55-46b8-974b-31dbc20f52cc" providerId="ADAL" clId="{2504A8DD-1671-4E53-AE18-EBE9CA88B8E7}" dt="2024-11-26T14:45:27.744" v="5652" actId="1076"/>
          <ac:picMkLst>
            <pc:docMk/>
            <pc:sldMk cId="570062012" sldId="281"/>
            <ac:picMk id="6" creationId="{79665B3E-6B9D-FFB9-FC42-1E7A91FE4381}"/>
          </ac:picMkLst>
        </pc:picChg>
      </pc:sldChg>
      <pc:sldChg chg="addSp delSp modSp add mod">
        <pc:chgData name="최현우" userId="11a1f673-ff55-46b8-974b-31dbc20f52cc" providerId="ADAL" clId="{2504A8DD-1671-4E53-AE18-EBE9CA88B8E7}" dt="2024-11-26T14:46:20.078" v="5674" actId="20577"/>
        <pc:sldMkLst>
          <pc:docMk/>
          <pc:sldMk cId="68186522" sldId="282"/>
        </pc:sldMkLst>
        <pc:spChg chg="mod">
          <ac:chgData name="최현우" userId="11a1f673-ff55-46b8-974b-31dbc20f52cc" providerId="ADAL" clId="{2504A8DD-1671-4E53-AE18-EBE9CA88B8E7}" dt="2024-11-26T14:46:20.078" v="5674" actId="20577"/>
          <ac:spMkLst>
            <pc:docMk/>
            <pc:sldMk cId="68186522" sldId="282"/>
            <ac:spMk id="2" creationId="{AF13BA6C-023E-54EB-0ECF-37F21AA81C5C}"/>
          </ac:spMkLst>
        </pc:spChg>
        <pc:picChg chg="del">
          <ac:chgData name="최현우" userId="11a1f673-ff55-46b8-974b-31dbc20f52cc" providerId="ADAL" clId="{2504A8DD-1671-4E53-AE18-EBE9CA88B8E7}" dt="2024-11-26T14:45:06.865" v="5644" actId="478"/>
          <ac:picMkLst>
            <pc:docMk/>
            <pc:sldMk cId="68186522" sldId="282"/>
            <ac:picMk id="3" creationId="{C3E1B50F-4453-C9A6-0F23-7EE0301B4344}"/>
          </ac:picMkLst>
        </pc:picChg>
        <pc:picChg chg="add mod">
          <ac:chgData name="최현우" userId="11a1f673-ff55-46b8-974b-31dbc20f52cc" providerId="ADAL" clId="{2504A8DD-1671-4E53-AE18-EBE9CA88B8E7}" dt="2024-11-26T14:45:10.474" v="5647" actId="1076"/>
          <ac:picMkLst>
            <pc:docMk/>
            <pc:sldMk cId="68186522" sldId="282"/>
            <ac:picMk id="5" creationId="{FCCDD47B-F744-0298-A764-72FD455C3092}"/>
          </ac:picMkLst>
        </pc:picChg>
      </pc:sldChg>
      <pc:sldChg chg="addSp delSp modSp add mod">
        <pc:chgData name="최현우" userId="11a1f673-ff55-46b8-974b-31dbc20f52cc" providerId="ADAL" clId="{2504A8DD-1671-4E53-AE18-EBE9CA88B8E7}" dt="2024-11-26T14:46:14.120" v="5665" actId="1076"/>
        <pc:sldMkLst>
          <pc:docMk/>
          <pc:sldMk cId="1573942188" sldId="283"/>
        </pc:sldMkLst>
        <pc:spChg chg="del">
          <ac:chgData name="최현우" userId="11a1f673-ff55-46b8-974b-31dbc20f52cc" providerId="ADAL" clId="{2504A8DD-1671-4E53-AE18-EBE9CA88B8E7}" dt="2024-11-26T14:46:06.682" v="5662" actId="478"/>
          <ac:spMkLst>
            <pc:docMk/>
            <pc:sldMk cId="1573942188" sldId="283"/>
            <ac:spMk id="2" creationId="{7DF76317-1A75-D5C4-DFED-7B17C9C4BEB9}"/>
          </ac:spMkLst>
        </pc:spChg>
        <pc:spChg chg="add del mod">
          <ac:chgData name="최현우" userId="11a1f673-ff55-46b8-974b-31dbc20f52cc" providerId="ADAL" clId="{2504A8DD-1671-4E53-AE18-EBE9CA88B8E7}" dt="2024-11-26T14:46:08.839" v="5663" actId="478"/>
          <ac:spMkLst>
            <pc:docMk/>
            <pc:sldMk cId="1573942188" sldId="283"/>
            <ac:spMk id="7" creationId="{CCB88A48-8038-F7DA-271A-201B12D445DD}"/>
          </ac:spMkLst>
        </pc:spChg>
        <pc:picChg chg="add mod">
          <ac:chgData name="최현우" userId="11a1f673-ff55-46b8-974b-31dbc20f52cc" providerId="ADAL" clId="{2504A8DD-1671-4E53-AE18-EBE9CA88B8E7}" dt="2024-11-26T14:46:14.120" v="5665" actId="1076"/>
          <ac:picMkLst>
            <pc:docMk/>
            <pc:sldMk cId="1573942188" sldId="283"/>
            <ac:picMk id="4" creationId="{CCE1CCBA-A859-56D3-2B27-6DB8FEC8BB98}"/>
          </ac:picMkLst>
        </pc:picChg>
        <pc:picChg chg="del">
          <ac:chgData name="최현우" userId="11a1f673-ff55-46b8-974b-31dbc20f52cc" providerId="ADAL" clId="{2504A8DD-1671-4E53-AE18-EBE9CA88B8E7}" dt="2024-11-26T14:45:57.961" v="5654" actId="478"/>
          <ac:picMkLst>
            <pc:docMk/>
            <pc:sldMk cId="1573942188" sldId="283"/>
            <ac:picMk id="6" creationId="{CEBC3147-5CD3-9088-A2E4-32DFD0144F36}"/>
          </ac:picMkLst>
        </pc:picChg>
      </pc:sldChg>
      <pc:sldChg chg="addSp delSp modSp add mod modAnim">
        <pc:chgData name="최현우" userId="11a1f673-ff55-46b8-974b-31dbc20f52cc" providerId="ADAL" clId="{2504A8DD-1671-4E53-AE18-EBE9CA88B8E7}" dt="2024-11-28T12:45:33.638" v="6819"/>
        <pc:sldMkLst>
          <pc:docMk/>
          <pc:sldMk cId="61381509" sldId="284"/>
        </pc:sldMkLst>
        <pc:spChg chg="mod">
          <ac:chgData name="최현우" userId="11a1f673-ff55-46b8-974b-31dbc20f52cc" providerId="ADAL" clId="{2504A8DD-1671-4E53-AE18-EBE9CA88B8E7}" dt="2024-11-28T12:22:03.835" v="5874" actId="20577"/>
          <ac:spMkLst>
            <pc:docMk/>
            <pc:sldMk cId="61381509" sldId="284"/>
            <ac:spMk id="2" creationId="{FF72BD75-7E8B-9853-9213-94F974EDD0FB}"/>
          </ac:spMkLst>
        </pc:spChg>
        <pc:spChg chg="add mod">
          <ac:chgData name="최현우" userId="11a1f673-ff55-46b8-974b-31dbc20f52cc" providerId="ADAL" clId="{2504A8DD-1671-4E53-AE18-EBE9CA88B8E7}" dt="2024-11-28T12:35:07.117" v="6207" actId="20577"/>
          <ac:spMkLst>
            <pc:docMk/>
            <pc:sldMk cId="61381509" sldId="284"/>
            <ac:spMk id="4" creationId="{23E426BB-84AD-F6A0-30EC-6BF49BB53FA2}"/>
          </ac:spMkLst>
        </pc:spChg>
        <pc:spChg chg="add del mod">
          <ac:chgData name="최현우" userId="11a1f673-ff55-46b8-974b-31dbc20f52cc" providerId="ADAL" clId="{2504A8DD-1671-4E53-AE18-EBE9CA88B8E7}" dt="2024-11-28T12:34:50.955" v="6202" actId="478"/>
          <ac:spMkLst>
            <pc:docMk/>
            <pc:sldMk cId="61381509" sldId="284"/>
            <ac:spMk id="9" creationId="{96B5B858-1CF2-9336-FE75-BA5D2CB5E221}"/>
          </ac:spMkLst>
        </pc:spChg>
        <pc:spChg chg="add mod">
          <ac:chgData name="최현우" userId="11a1f673-ff55-46b8-974b-31dbc20f52cc" providerId="ADAL" clId="{2504A8DD-1671-4E53-AE18-EBE9CA88B8E7}" dt="2024-11-28T12:36:51.011" v="6271" actId="404"/>
          <ac:spMkLst>
            <pc:docMk/>
            <pc:sldMk cId="61381509" sldId="284"/>
            <ac:spMk id="12" creationId="{ABAA19D7-99D8-5DBB-E8A8-DE9470B98E1D}"/>
          </ac:spMkLst>
        </pc:spChg>
        <pc:spChg chg="add del mod">
          <ac:chgData name="최현우" userId="11a1f673-ff55-46b8-974b-31dbc20f52cc" providerId="ADAL" clId="{2504A8DD-1671-4E53-AE18-EBE9CA88B8E7}" dt="2024-11-28T12:42:12.489" v="6650" actId="478"/>
          <ac:spMkLst>
            <pc:docMk/>
            <pc:sldMk cId="61381509" sldId="284"/>
            <ac:spMk id="16" creationId="{2616FA7E-86C2-ED02-9139-0B51BA5B5F5B}"/>
          </ac:spMkLst>
        </pc:spChg>
        <pc:spChg chg="add mod">
          <ac:chgData name="최현우" userId="11a1f673-ff55-46b8-974b-31dbc20f52cc" providerId="ADAL" clId="{2504A8DD-1671-4E53-AE18-EBE9CA88B8E7}" dt="2024-11-28T12:45:30.824" v="6818" actId="1076"/>
          <ac:spMkLst>
            <pc:docMk/>
            <pc:sldMk cId="61381509" sldId="284"/>
            <ac:spMk id="21" creationId="{4E69E28D-C583-BEB7-1F4E-224A2439A11D}"/>
          </ac:spMkLst>
        </pc:spChg>
        <pc:grpChg chg="add mod">
          <ac:chgData name="최현우" userId="11a1f673-ff55-46b8-974b-31dbc20f52cc" providerId="ADAL" clId="{2504A8DD-1671-4E53-AE18-EBE9CA88B8E7}" dt="2024-11-28T12:23:36.425" v="5912" actId="1076"/>
          <ac:grpSpMkLst>
            <pc:docMk/>
            <pc:sldMk cId="61381509" sldId="284"/>
            <ac:grpSpMk id="6" creationId="{6B531562-27F9-562B-ECFA-CC3050BDAF11}"/>
          </ac:grpSpMkLst>
        </pc:grpChg>
        <pc:grpChg chg="add mod">
          <ac:chgData name="최현우" userId="11a1f673-ff55-46b8-974b-31dbc20f52cc" providerId="ADAL" clId="{2504A8DD-1671-4E53-AE18-EBE9CA88B8E7}" dt="2024-11-28T12:34:34.190" v="6163" actId="164"/>
          <ac:grpSpMkLst>
            <pc:docMk/>
            <pc:sldMk cId="61381509" sldId="284"/>
            <ac:grpSpMk id="10" creationId="{88063476-9249-7B6A-198B-D773CACC53BD}"/>
          </ac:grpSpMkLst>
        </pc:grpChg>
        <pc:grpChg chg="add mod">
          <ac:chgData name="최현우" userId="11a1f673-ff55-46b8-974b-31dbc20f52cc" providerId="ADAL" clId="{2504A8DD-1671-4E53-AE18-EBE9CA88B8E7}" dt="2024-11-28T12:36:15.526" v="6235" actId="164"/>
          <ac:grpSpMkLst>
            <pc:docMk/>
            <pc:sldMk cId="61381509" sldId="284"/>
            <ac:grpSpMk id="13" creationId="{8418287C-4D32-94D7-59EE-2132D901DA8F}"/>
          </ac:grpSpMkLst>
        </pc:grpChg>
        <pc:picChg chg="add mod">
          <ac:chgData name="최현우" userId="11a1f673-ff55-46b8-974b-31dbc20f52cc" providerId="ADAL" clId="{2504A8DD-1671-4E53-AE18-EBE9CA88B8E7}" dt="2024-11-28T12:23:31.568" v="5911" actId="164"/>
          <ac:picMkLst>
            <pc:docMk/>
            <pc:sldMk cId="61381509" sldId="284"/>
            <ac:picMk id="3" creationId="{836DA4D6-7246-A56F-5EA5-7D90449A187E}"/>
          </ac:picMkLst>
        </pc:picChg>
        <pc:picChg chg="del">
          <ac:chgData name="최현우" userId="11a1f673-ff55-46b8-974b-31dbc20f52cc" providerId="ADAL" clId="{2504A8DD-1671-4E53-AE18-EBE9CA88B8E7}" dt="2024-11-28T12:22:05.753" v="5875" actId="478"/>
          <ac:picMkLst>
            <pc:docMk/>
            <pc:sldMk cId="61381509" sldId="284"/>
            <ac:picMk id="5" creationId="{350579CA-9CC0-C2D2-031F-E0578D13C568}"/>
          </ac:picMkLst>
        </pc:picChg>
        <pc:picChg chg="add mod">
          <ac:chgData name="최현우" userId="11a1f673-ff55-46b8-974b-31dbc20f52cc" providerId="ADAL" clId="{2504A8DD-1671-4E53-AE18-EBE9CA88B8E7}" dt="2024-11-28T12:35:29.129" v="6209" actId="1076"/>
          <ac:picMkLst>
            <pc:docMk/>
            <pc:sldMk cId="61381509" sldId="284"/>
            <ac:picMk id="7" creationId="{33F690C3-8153-7A05-4525-30FFF5B94972}"/>
          </ac:picMkLst>
        </pc:picChg>
        <pc:picChg chg="add del mod">
          <ac:chgData name="최현우" userId="11a1f673-ff55-46b8-974b-31dbc20f52cc" providerId="ADAL" clId="{2504A8DD-1671-4E53-AE18-EBE9CA88B8E7}" dt="2024-11-28T12:34:50.955" v="6202" actId="478"/>
          <ac:picMkLst>
            <pc:docMk/>
            <pc:sldMk cId="61381509" sldId="284"/>
            <ac:picMk id="8" creationId="{C980142F-5268-07DE-129A-730C223D5180}"/>
          </ac:picMkLst>
        </pc:picChg>
        <pc:picChg chg="add mod">
          <ac:chgData name="최현우" userId="11a1f673-ff55-46b8-974b-31dbc20f52cc" providerId="ADAL" clId="{2504A8DD-1671-4E53-AE18-EBE9CA88B8E7}" dt="2024-11-28T12:36:15.526" v="6235" actId="164"/>
          <ac:picMkLst>
            <pc:docMk/>
            <pc:sldMk cId="61381509" sldId="284"/>
            <ac:picMk id="11" creationId="{C980142F-5268-07DE-129A-730C223D5180}"/>
          </ac:picMkLst>
        </pc:picChg>
        <pc:picChg chg="mod">
          <ac:chgData name="최현우" userId="11a1f673-ff55-46b8-974b-31dbc20f52cc" providerId="ADAL" clId="{2504A8DD-1671-4E53-AE18-EBE9CA88B8E7}" dt="2024-11-28T12:38:47.330" v="6297" actId="1076"/>
          <ac:picMkLst>
            <pc:docMk/>
            <pc:sldMk cId="61381509" sldId="284"/>
            <ac:picMk id="15" creationId="{065BDEE7-4CCF-87DC-C7DE-1C055B8F4F7E}"/>
          </ac:picMkLst>
        </pc:picChg>
        <pc:picChg chg="del mod">
          <ac:chgData name="최현우" userId="11a1f673-ff55-46b8-974b-31dbc20f52cc" providerId="ADAL" clId="{2504A8DD-1671-4E53-AE18-EBE9CA88B8E7}" dt="2024-11-28T12:43:49.065" v="6673" actId="478"/>
          <ac:picMkLst>
            <pc:docMk/>
            <pc:sldMk cId="61381509" sldId="284"/>
            <ac:picMk id="18" creationId="{61451523-0B9F-54F8-2A1F-2C4599B52D41}"/>
          </ac:picMkLst>
        </pc:picChg>
        <pc:picChg chg="del mod ord">
          <ac:chgData name="최현우" userId="11a1f673-ff55-46b8-974b-31dbc20f52cc" providerId="ADAL" clId="{2504A8DD-1671-4E53-AE18-EBE9CA88B8E7}" dt="2024-11-28T12:45:10.752" v="6815" actId="478"/>
          <ac:picMkLst>
            <pc:docMk/>
            <pc:sldMk cId="61381509" sldId="284"/>
            <ac:picMk id="20" creationId="{17126246-3746-D989-A880-A307E3B1E721}"/>
          </ac:picMkLst>
        </pc:picChg>
      </pc:sldChg>
      <pc:sldChg chg="addSp delSp modSp add del mod addAnim delAnim modAnim">
        <pc:chgData name="최현우" userId="11a1f673-ff55-46b8-974b-31dbc20f52cc" providerId="ADAL" clId="{2504A8DD-1671-4E53-AE18-EBE9CA88B8E7}" dt="2024-11-28T12:30:09.309" v="6028"/>
        <pc:sldMkLst>
          <pc:docMk/>
          <pc:sldMk cId="3436843185" sldId="285"/>
        </pc:sldMkLst>
        <pc:picChg chg="add del">
          <ac:chgData name="최현우" userId="11a1f673-ff55-46b8-974b-31dbc20f52cc" providerId="ADAL" clId="{2504A8DD-1671-4E53-AE18-EBE9CA88B8E7}" dt="2024-11-28T12:30:09.136" v="6023" actId="478"/>
          <ac:picMkLst>
            <pc:docMk/>
            <pc:sldMk cId="3436843185" sldId="285"/>
            <ac:picMk id="6" creationId="{90D90D03-A0C6-6CCD-178C-309F64A8132E}"/>
          </ac:picMkLst>
        </pc:picChg>
        <pc:picChg chg="mod">
          <ac:chgData name="최현우" userId="11a1f673-ff55-46b8-974b-31dbc20f52cc" providerId="ADAL" clId="{2504A8DD-1671-4E53-AE18-EBE9CA88B8E7}" dt="2024-11-28T12:30:09.241" v="6026" actId="1076"/>
          <ac:picMkLst>
            <pc:docMk/>
            <pc:sldMk cId="3436843185" sldId="285"/>
            <ac:picMk id="10" creationId="{85F5FAFE-CEE0-4837-EAEF-802855A7EEE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6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8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8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2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39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33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6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2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00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43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024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416CDFA-605C-473B-97D9-74675367D1C4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DAC75F2-8202-402B-BEFA-4F9BC6BF96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43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BA30F-F498-BBDA-5D4B-C46383223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NLP </a:t>
            </a:r>
            <a:r>
              <a:rPr lang="ko-KR" altLang="en-US" sz="7200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기초 스터디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731273-9A12-964B-8057-B3209651E1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title: NLP Basics study.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date: 2024.09.22.-2024.12.07.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97CBF-8B61-22BE-A607-28E0E43CA9AD}"/>
              </a:ext>
            </a:extLst>
          </p:cNvPr>
          <p:cNvSpPr txBox="1"/>
          <p:nvPr/>
        </p:nvSpPr>
        <p:spPr>
          <a:xfrm>
            <a:off x="9640109" y="589496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Presenter: </a:t>
            </a:r>
            <a:r>
              <a:rPr lang="ko-KR" altLang="en-US" sz="16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최현우</a:t>
            </a:r>
          </a:p>
        </p:txBody>
      </p:sp>
    </p:spTree>
    <p:extLst>
      <p:ext uri="{BB962C8B-B14F-4D97-AF65-F5344CB8AC3E}">
        <p14:creationId xmlns:p14="http://schemas.microsoft.com/office/powerpoint/2010/main" val="23283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3A904-22A2-12A6-0513-B12795903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783D5-7D38-2C2B-6298-6958FA3D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5-1.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What</a:t>
            </a:r>
            <a:r>
              <a:rPr lang="ko-KR" altLang="en-US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is the NLP task?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14B71E-050B-12BB-68BD-4DFB1DCC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232"/>
          <a:stretch/>
        </p:blipFill>
        <p:spPr>
          <a:xfrm>
            <a:off x="989887" y="1690688"/>
            <a:ext cx="10212225" cy="4658132"/>
          </a:xfrm>
          <a:prstGeom prst="rect">
            <a:avLst/>
          </a:prstGeom>
        </p:spPr>
      </p:pic>
      <p:sp>
        <p:nvSpPr>
          <p:cNvPr id="9" name="AutoShape 8">
            <a:extLst>
              <a:ext uri="{FF2B5EF4-FFF2-40B4-BE49-F238E27FC236}">
                <a16:creationId xmlns:a16="http://schemas.microsoft.com/office/drawing/2014/main" id="{986ED943-0042-E564-575F-EB947D70BC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6D250A-2E1F-AD29-A0D5-7D754AE3DE28}"/>
              </a:ext>
            </a:extLst>
          </p:cNvPr>
          <p:cNvGrpSpPr/>
          <p:nvPr/>
        </p:nvGrpSpPr>
        <p:grpSpPr>
          <a:xfrm>
            <a:off x="2143125" y="1690688"/>
            <a:ext cx="7600950" cy="4552950"/>
            <a:chOff x="2143125" y="1690688"/>
            <a:chExt cx="7600950" cy="455295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9BF51A-9DA2-57DE-8FA7-9C94E81C2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3125" y="1690688"/>
              <a:ext cx="7600950" cy="4552950"/>
            </a:xfrm>
            <a:prstGeom prst="rect">
              <a:avLst/>
            </a:prstGeom>
          </p:spPr>
        </p:pic>
        <p:pic>
          <p:nvPicPr>
            <p:cNvPr id="1034" name="Picture 10" descr="Set of colorful letters Vector illustration. Decorative cute font and  alphabet 23472649 Vector Art at Vecteezy">
              <a:extLst>
                <a:ext uri="{FF2B5EF4-FFF2-40B4-BE49-F238E27FC236}">
                  <a16:creationId xmlns:a16="http://schemas.microsoft.com/office/drawing/2014/main" id="{CF35B403-3BC2-8D01-A1B8-886591B95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083" y="2052536"/>
              <a:ext cx="2788308" cy="2178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AB13C56-E927-6B7B-3B11-958704EE35EB}"/>
              </a:ext>
            </a:extLst>
          </p:cNvPr>
          <p:cNvSpPr txBox="1"/>
          <p:nvPr/>
        </p:nvSpPr>
        <p:spPr>
          <a:xfrm>
            <a:off x="4444655" y="2382113"/>
            <a:ext cx="2997890" cy="31700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3200" dirty="0"/>
              <a:t>NLP Tasks:</a:t>
            </a:r>
          </a:p>
          <a:p>
            <a:r>
              <a:rPr lang="en-US" altLang="ko-KR" sz="2400" dirty="0">
                <a:highlight>
                  <a:srgbClr val="808080"/>
                </a:highlight>
              </a:rPr>
              <a:t>Word prediction</a:t>
            </a:r>
          </a:p>
          <a:p>
            <a:r>
              <a:rPr lang="en-US" altLang="ko-KR" sz="2400" dirty="0"/>
              <a:t>Sentiment </a:t>
            </a:r>
            <a:r>
              <a:rPr lang="en-US" altLang="ko-KR" sz="2400" dirty="0" err="1"/>
              <a:t>analyss</a:t>
            </a:r>
            <a:endParaRPr lang="en-US" altLang="ko-KR" sz="2400" dirty="0"/>
          </a:p>
          <a:p>
            <a:r>
              <a:rPr lang="en-US" altLang="ko-KR" sz="2400" dirty="0"/>
              <a:t>Spam detection</a:t>
            </a:r>
          </a:p>
          <a:p>
            <a:r>
              <a:rPr lang="en-US" altLang="ko-KR" sz="2400" dirty="0"/>
              <a:t>Summarization</a:t>
            </a:r>
          </a:p>
          <a:p>
            <a:r>
              <a:rPr lang="en-US" altLang="ko-KR" sz="2400" dirty="0"/>
              <a:t>Classification</a:t>
            </a:r>
          </a:p>
          <a:p>
            <a:r>
              <a:rPr lang="en-US" altLang="ko-KR" sz="2400" dirty="0"/>
              <a:t>Speech recognition</a:t>
            </a:r>
          </a:p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80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94F8-98F5-CAA4-470D-D0E8BECCD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39CF7-EFE6-7AFB-1ABE-AB989D7B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5-2.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N-gram model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B3C35-296C-6843-1EB3-E78B8F03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257145" cy="593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Word prediction!</a:t>
            </a:r>
          </a:p>
          <a:p>
            <a:pPr marL="0" indent="0">
              <a:buNone/>
            </a:pPr>
            <a:endParaRPr lang="en-US" altLang="ko-KR" sz="3200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</p:txBody>
      </p:sp>
      <p:pic>
        <p:nvPicPr>
          <p:cNvPr id="9" name="그림 8" descr="\documentclass{article}&#10;\usepackage{amsmath}&#10;\usepackage{xcolor}&#10;\pagestyle{empty}&#10;\begin{document}&#10;&#10;\color{white}&#10;The water of Walden Pond is so beautifully $[\cdots]$?&#10;&#10;&#10;\end{document}" title="IguanaTex Bitmap Display">
            <a:extLst>
              <a:ext uri="{FF2B5EF4-FFF2-40B4-BE49-F238E27FC236}">
                <a16:creationId xmlns:a16="http://schemas.microsoft.com/office/drawing/2014/main" id="{8A5FBFA7-5331-2FE3-A4B4-4260051A09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20" y="2491250"/>
            <a:ext cx="8366960" cy="388026"/>
          </a:xfrm>
          <a:prstGeom prst="rect">
            <a:avLst/>
          </a:prstGeom>
        </p:spPr>
      </p:pic>
      <p:pic>
        <p:nvPicPr>
          <p:cNvPr id="13" name="그림 12" descr="\documentclass{article}&#10;\usepackage{amsmath}&#10;\usepackage{xcolor}&#10;\pagestyle{empty}&#10;\begin{document}&#10;&#10;\color{white}&#10;\(\begin{gathered}P(\text { blue}\mid  \text{The water of Walden Pond is so beautifully) }= \\ \frac{C \text { (The water of Walden Pond is so beautifully bue })}{C(\text { The water of Walden Pond is so beautifully })}\end{gathered}\)&#10;&#10;&#10;\end{document}" title="IguanaTex Bitmap Display">
            <a:extLst>
              <a:ext uri="{FF2B5EF4-FFF2-40B4-BE49-F238E27FC236}">
                <a16:creationId xmlns:a16="http://schemas.microsoft.com/office/drawing/2014/main" id="{6B53E802-6038-33FC-8478-3B4043A6C1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93" y="5187613"/>
            <a:ext cx="7245516" cy="1127080"/>
          </a:xfrm>
          <a:prstGeom prst="rect">
            <a:avLst/>
          </a:prstGeom>
        </p:spPr>
      </p:pic>
      <p:pic>
        <p:nvPicPr>
          <p:cNvPr id="27" name="그림 26" descr="\documentclass{article}&#10;\usepackage{amsmath}&#10;\usepackage{xcolor}&#10;\pagestyle{empty}&#10;\begin{document}&#10;&#10;\color{white}&#10;\noindent We will use conditional probability $$P(\cdots|\text{The water of Walden Pond is so beautifully})$$ to predict the next word!&#10;&#10;&#10;&#10;\end{document}" title="IguanaTex Bitmap Display">
            <a:extLst>
              <a:ext uri="{FF2B5EF4-FFF2-40B4-BE49-F238E27FC236}">
                <a16:creationId xmlns:a16="http://schemas.microsoft.com/office/drawing/2014/main" id="{CD305148-22F1-F569-199A-B0B38571E2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60" y="3256944"/>
            <a:ext cx="8979783" cy="167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2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A4BC7-6D1A-1457-5562-AFB4295E8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9CAEB-0609-0619-4B46-C08F9E36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5-2.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N-gram model</a:t>
            </a:r>
          </a:p>
        </p:txBody>
      </p:sp>
      <p:pic>
        <p:nvPicPr>
          <p:cNvPr id="10" name="그림 9" descr="\documentclass{article}&#10;\usepackage{amsmath}&#10;\usepackage{xcolor}&#10;\pagestyle{empty}&#10;\begin{document}&#10;&#10;\color{white}&#10;\noindent By chain rule,\\&#10;\(\begin{aligned} P\left(w_{1: n}\right) &amp; =P\left(w_1\right) P\left(w_2 \mid w_1\right) P\left(w_3 \mid w_{1: 2}\right) \ldots P\left(w_n \mid w_{1: n-1}\right) \\ &amp; =\prod_{k=1}^n P\left(w_k \mid w_{1: k-1}\right)\end{aligned}\)&#10;&#10;&#10;\end{document}" title="IguanaTex Bitmap Display">
            <a:extLst>
              <a:ext uri="{FF2B5EF4-FFF2-40B4-BE49-F238E27FC236}">
                <a16:creationId xmlns:a16="http://schemas.microsoft.com/office/drawing/2014/main" id="{C0B74D36-118B-E984-A76C-D88EDFA52E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99" y="1690688"/>
            <a:ext cx="7747801" cy="1582112"/>
          </a:xfrm>
          <a:prstGeom prst="rect">
            <a:avLst/>
          </a:prstGeom>
        </p:spPr>
      </p:pic>
      <p:pic>
        <p:nvPicPr>
          <p:cNvPr id="12" name="그림 11" descr="\documentclass{article}&#10;\usepackage{amsmath}&#10;\usepackage{xcolor}&#10;\pagestyle{empty}&#10;\begin{document}&#10;&#10;\color{white}&#10;\noindent Markov asusmption: \(P\left(w_n \mid w_{1: n-1}\right) \approx P\left(w_n \mid w_{n-N+1: n-1}\right)\)&#10;&#10;&#10;\end{document}" title="IguanaTex Bitmap Display">
            <a:extLst>
              <a:ext uri="{FF2B5EF4-FFF2-40B4-BE49-F238E27FC236}">
                <a16:creationId xmlns:a16="http://schemas.microsoft.com/office/drawing/2014/main" id="{956BDCBE-BD59-8228-FD6A-99E65D6A5E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85201"/>
            <a:ext cx="10515600" cy="400480"/>
          </a:xfrm>
          <a:prstGeom prst="rect">
            <a:avLst/>
          </a:prstGeom>
        </p:spPr>
      </p:pic>
      <p:pic>
        <p:nvPicPr>
          <p:cNvPr id="21" name="그림 20" descr="\documentclass{article}&#10;\usepackage{amsmath}&#10;\usepackage{xcolor}&#10;\pagestyle{empty}&#10;\begin{document}&#10;&#10;\color{white}&#10;\noindent- bigram: \(P\left(w_n \mid w_{n-1}\right)=\frac{C\left(w_{n-1} w_n\right)}{C\left(w_{n-1}\right)}\)\\&#10;- n-gram: \(P\left(w_n \mid w_{n-N+1: n-1}\right)=\frac{C\left(w_{n-N+1} w_n\right)}{C\left(w_{n-N+1: n-1)}\right.}\)&#10;&#10;\end{document}" title="IguanaTex Bitmap Display">
            <a:extLst>
              <a:ext uri="{FF2B5EF4-FFF2-40B4-BE49-F238E27FC236}">
                <a16:creationId xmlns:a16="http://schemas.microsoft.com/office/drawing/2014/main" id="{44ADF3DF-ACBB-E190-565D-6773D4D04A9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5" y="4989578"/>
            <a:ext cx="6898181" cy="11359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5D8D8F-2B25-7BF9-CCFF-3B3C73B60535}"/>
              </a:ext>
            </a:extLst>
          </p:cNvPr>
          <p:cNvSpPr txBox="1"/>
          <p:nvPr/>
        </p:nvSpPr>
        <p:spPr>
          <a:xfrm>
            <a:off x="6177065" y="4237375"/>
            <a:ext cx="587550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Idea: </a:t>
            </a:r>
            <a:r>
              <a:rPr lang="ko-KR" altLang="en-US" dirty="0">
                <a:latin typeface="Georgia" panose="02040502050405020303" pitchFamily="18" charset="0"/>
              </a:rPr>
              <a:t>앞에 오는 </a:t>
            </a:r>
            <a:r>
              <a:rPr lang="en-US" altLang="ko-KR" dirty="0">
                <a:latin typeface="Georgia" panose="02040502050405020303" pitchFamily="18" charset="0"/>
              </a:rPr>
              <a:t>n</a:t>
            </a:r>
            <a:r>
              <a:rPr lang="ko-KR" altLang="en-US" dirty="0">
                <a:latin typeface="Georgia" panose="02040502050405020303" pitchFamily="18" charset="0"/>
              </a:rPr>
              <a:t>개의 단어만 보고 뒤에 올 단어를 예측해 보자</a:t>
            </a:r>
            <a:r>
              <a:rPr lang="en-US" altLang="ko-KR" dirty="0">
                <a:latin typeface="Georgia" panose="02040502050405020303" pitchFamily="18" charset="0"/>
              </a:rPr>
              <a:t>!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+) Training sets and test </a:t>
            </a:r>
            <a:r>
              <a:rPr lang="en-US" altLang="ko-KR" dirty="0" err="1">
                <a:latin typeface="Georgia" panose="02040502050405020303" pitchFamily="18" charset="0"/>
              </a:rPr>
              <a:t>sets,perplexity</a:t>
            </a:r>
            <a:r>
              <a:rPr lang="en-US" altLang="ko-KR" dirty="0">
                <a:latin typeface="Georgia" panose="02040502050405020303" pitchFamily="18" charset="0"/>
              </a:rPr>
              <a:t>, smoothing, interpolation, backoff</a:t>
            </a:r>
          </a:p>
        </p:txBody>
      </p:sp>
    </p:spTree>
    <p:extLst>
      <p:ext uri="{BB962C8B-B14F-4D97-AF65-F5344CB8AC3E}">
        <p14:creationId xmlns:p14="http://schemas.microsoft.com/office/powerpoint/2010/main" val="37336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4D474-ED49-6A54-245A-8A983137A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3E8AF-3B35-E8E0-9C71-28407B55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5-3.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Vector embedding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AB11A-7236-E145-2D6B-52B035204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10025418" cy="18011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B81F4E-8EC1-E90B-78A5-1CA9B6CD4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220" y="1690688"/>
            <a:ext cx="7731378" cy="3206906"/>
          </a:xfrm>
          <a:prstGeom prst="rect">
            <a:avLst/>
          </a:prstGeom>
        </p:spPr>
      </p:pic>
      <p:pic>
        <p:nvPicPr>
          <p:cNvPr id="19" name="그림 18" descr="\documentclass{article}&#10;\usepackage{amsmath}&#10;\usepackage{xcolor}&#10;\pagestyle{empty}&#10;\begin{document}&#10;&#10;\color{white}&#10;\noindent We can eaasily build and analyzie this term-word matrices if we have small corpus size $|V|$.\\&#10;But the larger corpus, the larger computation, and more hard  to understand!&#10;&#10;\end{document}" title="IguanaTex Bitmap Display">
            <a:extLst>
              <a:ext uri="{FF2B5EF4-FFF2-40B4-BE49-F238E27FC236}">
                <a16:creationId xmlns:a16="http://schemas.microsoft.com/office/drawing/2014/main" id="{E9D0CA3E-6736-5C2C-C81D-F61B74C1B2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76" y="5218973"/>
            <a:ext cx="9776255" cy="93815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B087D5-B4D8-463F-5E35-E84F55745FDE}"/>
              </a:ext>
            </a:extLst>
          </p:cNvPr>
          <p:cNvGrpSpPr/>
          <p:nvPr/>
        </p:nvGrpSpPr>
        <p:grpSpPr>
          <a:xfrm>
            <a:off x="987069" y="1233482"/>
            <a:ext cx="3840804" cy="3824801"/>
            <a:chOff x="2475402" y="1233482"/>
            <a:chExt cx="3840804" cy="382480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BF9D67E-3182-BDA7-DF63-5B88ED515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75402" y="1233482"/>
              <a:ext cx="3840804" cy="3824801"/>
            </a:xfrm>
            <a:prstGeom prst="rect">
              <a:avLst/>
            </a:prstGeom>
          </p:spPr>
        </p:pic>
        <p:pic>
          <p:nvPicPr>
            <p:cNvPr id="30" name="그림 29" descr="\documentclass{article}&#10;\usepackage{amsmath}&#10;\usepackage{xcolor}&#10;\usepackage{kotex}&#10;\pagestyle{empty}&#10;\begin{document}&#10;&#10;\color{white}&#10;\noindent $72,000^2$차원 계산\\&#10;너무 힘들다... &#10;&#10;&#10;\end{document}" title="IguanaTex Bitmap Display">
              <a:extLst>
                <a:ext uri="{FF2B5EF4-FFF2-40B4-BE49-F238E27FC236}">
                  <a16:creationId xmlns:a16="http://schemas.microsoft.com/office/drawing/2014/main" id="{AAC344EB-3984-2121-F6C1-CE23E1F7F94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080" y="4141368"/>
              <a:ext cx="1889523" cy="557714"/>
            </a:xfrm>
            <a:prstGeom prst="rect">
              <a:avLst/>
            </a:prstGeom>
          </p:spPr>
        </p:pic>
      </p:grpSp>
      <p:pic>
        <p:nvPicPr>
          <p:cNvPr id="2056" name="Picture 8" descr="A Deep Dive into NLP Tokenization and Encoding with Word and Sentence  Embeddings – Data Jenius">
            <a:extLst>
              <a:ext uri="{FF2B5EF4-FFF2-40B4-BE49-F238E27FC236}">
                <a16:creationId xmlns:a16="http://schemas.microsoft.com/office/drawing/2014/main" id="{9BFBA5EE-9D1D-0194-1AB2-25D990B9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873" y="1329400"/>
            <a:ext cx="5913264" cy="382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umeric representation of text documents: doc2vec how it works and how you  implement it">
            <a:extLst>
              <a:ext uri="{FF2B5EF4-FFF2-40B4-BE49-F238E27FC236}">
                <a16:creationId xmlns:a16="http://schemas.microsoft.com/office/drawing/2014/main" id="{89F913CF-2A57-F69F-73C7-A10087486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747" y="1329400"/>
            <a:ext cx="5690276" cy="40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9B06E-8C07-48FC-FCAF-DD9DCD901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34537-7E96-4806-A4F1-68D49067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5-3.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Vector embedding</a:t>
            </a:r>
          </a:p>
        </p:txBody>
      </p:sp>
      <p:pic>
        <p:nvPicPr>
          <p:cNvPr id="5" name="그림 4" descr="\documentclass{article}&#10;\usepackage{amsmath}&#10;\usepackage{xcolor}&#10;\pagestyle{empty}&#10;\begin{document}&#10;&#10;\color{white}&#10;\noindent We can embedd the sentimental space into some vector space, in particular we use Word2Vec(SGNS)!&#10;&#10;\end{document}" title="IguanaTex Bitmap Display">
            <a:extLst>
              <a:ext uri="{FF2B5EF4-FFF2-40B4-BE49-F238E27FC236}">
                <a16:creationId xmlns:a16="http://schemas.microsoft.com/office/drawing/2014/main" id="{0A9F3C78-9FF6-714F-ED2C-C5E50FF30C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27" y="1690688"/>
            <a:ext cx="10010321" cy="623020"/>
          </a:xfrm>
          <a:prstGeom prst="rect">
            <a:avLst/>
          </a:prstGeom>
        </p:spPr>
      </p:pic>
      <p:pic>
        <p:nvPicPr>
          <p:cNvPr id="20" name="그림 19" descr="\documentclass{article}&#10;\usepackage{amsmath}&#10;\usepackage{xcolor}&#10;\pagestyle{empty}&#10;\begin{document}&#10;&#10;\color{white}&#10;\noindent Learn the binary classifier:\\&#10;\(P(+\mid w, c)=\sigma(\mathbf{c} \cdot \mathbf{w})=\frac{1}{1+\exp (-\mathbf{c} \cdot \mathbf{w})} \)\\&#10;\(P(-\mid w, c)=1-P(+\mid w, c)\)\\&#10;\(\log P\left(+\mid w, c_{1: L}\right)=\sum\limits_{i=1}^L \log \sigma\left(\mathbf{c}_{\mathbf{i}} \cdot \mathbf{w}\right)\) \\&#10;&#10;&#10;\end{document}" title="IguanaTex Bitmap Display">
            <a:extLst>
              <a:ext uri="{FF2B5EF4-FFF2-40B4-BE49-F238E27FC236}">
                <a16:creationId xmlns:a16="http://schemas.microsoft.com/office/drawing/2014/main" id="{EEF2F4D2-8669-0A49-1706-22F98F6FF8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57" y="2313708"/>
            <a:ext cx="6064459" cy="23166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72E87E-2826-267D-4C65-8C4E2EA73FE1}"/>
              </a:ext>
            </a:extLst>
          </p:cNvPr>
          <p:cNvSpPr txBox="1"/>
          <p:nvPr/>
        </p:nvSpPr>
        <p:spPr>
          <a:xfrm>
            <a:off x="981827" y="2517989"/>
            <a:ext cx="41553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Georgia" panose="02040502050405020303" pitchFamily="18" charset="0"/>
              </a:rPr>
              <a:t>Treat the target word and a neighboring context word as positive examples.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 2. Randomly sample other words in the lexicon to get negative samples.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 3. Use logistic regression to train a classifier to distinguish those two cases.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 4. </a:t>
            </a:r>
            <a:r>
              <a:rPr lang="en-US" altLang="ko-KR" u="sng" dirty="0">
                <a:latin typeface="Georgia" panose="02040502050405020303" pitchFamily="18" charset="0"/>
              </a:rPr>
              <a:t>Use the learned weights as the embeddings</a:t>
            </a:r>
            <a:r>
              <a:rPr lang="en-US" altLang="ko-KR" dirty="0">
                <a:latin typeface="Georgia" panose="02040502050405020303" pitchFamily="18" charset="0"/>
              </a:rPr>
              <a:t>.</a:t>
            </a:r>
            <a:endParaRPr lang="ko-KR" altLang="en-US" dirty="0">
              <a:latin typeface="Georgia" panose="02040502050405020303" pitchFamily="18" charset="0"/>
            </a:endParaRPr>
          </a:p>
          <a:p>
            <a:endParaRPr lang="ko-KR" altLang="en-US" dirty="0">
              <a:latin typeface="Georgia" panose="02040502050405020303" pitchFamily="18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0F8AB33-22C0-59EA-52D5-B8BAD6D34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013" y="4927264"/>
            <a:ext cx="6549630" cy="65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5E65F-C0A1-9479-033B-1C8583BD0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4694C-DE72-6860-ECC6-BF88E83B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5-3.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Vector embedding</a:t>
            </a:r>
          </a:p>
        </p:txBody>
      </p:sp>
      <p:pic>
        <p:nvPicPr>
          <p:cNvPr id="20" name="그림 19" descr="\documentclass{article}&#10;\usepackage{amsmath}&#10;\usepackage{xcolor}&#10;\pagestyle{empty}&#10;\begin{document}&#10;&#10;\color{white}&#10;\noindent Learn the binary classifier:\\&#10;\(P(+\mid w, c)=\sigma(\mathbf{c} \cdot \mathbf{w})=\frac{1}{1+\exp (-\mathbf{c} \cdot \mathbf{w})} \)\\&#10;\(P(-\mid w, c)=1-P(+\mid w, c)\)\\&#10;\(\log P\left(+\mid w, c_{1: L}\right)=\sum\limits_{i=1}^L \log \sigma\left(\mathbf{c}_{\mathbf{i}} \cdot \mathbf{w}\right)\) \\&#10;&#10;&#10;\end{document}" title="IguanaTex Bitmap Display">
            <a:extLst>
              <a:ext uri="{FF2B5EF4-FFF2-40B4-BE49-F238E27FC236}">
                <a16:creationId xmlns:a16="http://schemas.microsoft.com/office/drawing/2014/main" id="{89DF80B4-EF7D-0AC8-DD5A-791EED859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84" y="1366613"/>
            <a:ext cx="4688626" cy="179108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28" name="그림 27" descr="\documentclass{article}&#10;\usepackage{amsmath}&#10;\usepackage{xcolor}&#10;\pagestyle{empty}&#10;\begin{document}&#10;&#10;\color{white}&#10;\noindent With loss function\\\\&#10;\(\begin{aligned} L &amp; =-\log \left[P\left(+\mid w, c_{p o s}\right) \prod_{i=1}^k P\left(-\mid w, c_{n e g_i}\right)\right] \\ &amp; =-\left[\log P\left(+\mid w, c_{p o s}\right)+\sum_{i=1}^k \log P\left(-\mid w, c_{n e g_i}\right)\right] \\ &amp; =-\left[\log P\left(+\mid w, c_{p o s}\right)+\sum_{i=1}^k \log \left(1-P\left(+\mid w, c_{n e g_i}\right)\right)\right] \\ &amp; =-\left[\log \sigma\left(c_{p o s} \cdot w\right)+\sum_{i=1}^k \log \sigma\left(-c_{n e g_i} \cdot w\right)\right]\end{aligned}\)&#10;&#10;&#10;\end{document}" title="IguanaTex Bitmap Display">
            <a:extLst>
              <a:ext uri="{FF2B5EF4-FFF2-40B4-BE49-F238E27FC236}">
                <a16:creationId xmlns:a16="http://schemas.microsoft.com/office/drawing/2014/main" id="{9714A9F5-2DD2-DCA2-EBCC-EBC8CD144A2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3" y="1690688"/>
            <a:ext cx="7220882" cy="45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E7D3-030B-D98C-0002-D3B1C879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9A383-C7E5-B589-44C9-CA3FE31A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5-3.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Vector embedding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329B5C-4BF8-1B29-53EE-897432946C81}"/>
              </a:ext>
            </a:extLst>
          </p:cNvPr>
          <p:cNvGrpSpPr/>
          <p:nvPr/>
        </p:nvGrpSpPr>
        <p:grpSpPr>
          <a:xfrm>
            <a:off x="994969" y="1690688"/>
            <a:ext cx="5799473" cy="3458058"/>
            <a:chOff x="994969" y="1690688"/>
            <a:chExt cx="5799473" cy="34580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3F63EF-71CD-9EB7-393A-75AAF6A4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4969" y="1690688"/>
              <a:ext cx="5630061" cy="3458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8A48FA-9DBE-4023-C86C-BACA44442624}"/>
                </a:ext>
              </a:extLst>
            </p:cNvPr>
            <p:cNvSpPr txBox="1"/>
            <p:nvPr/>
          </p:nvSpPr>
          <p:spPr>
            <a:xfrm>
              <a:off x="4547352" y="4659548"/>
              <a:ext cx="2247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유사도 분석</a:t>
              </a:r>
              <a:r>
                <a:rPr lang="en-US" altLang="ko-KR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추론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E41191-8E36-3267-C1DB-9C2C122F3AF3}"/>
              </a:ext>
            </a:extLst>
          </p:cNvPr>
          <p:cNvGrpSpPr/>
          <p:nvPr/>
        </p:nvGrpSpPr>
        <p:grpSpPr>
          <a:xfrm>
            <a:off x="6917145" y="1628585"/>
            <a:ext cx="3636073" cy="3429479"/>
            <a:chOff x="6917145" y="1628585"/>
            <a:chExt cx="3636073" cy="34294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427E7F-9FBA-63AA-B805-8D6F0F27D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145" y="1628585"/>
              <a:ext cx="3419952" cy="342947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BFCB41-3942-641F-854F-59B0A9213110}"/>
                </a:ext>
              </a:extLst>
            </p:cNvPr>
            <p:cNvSpPr txBox="1"/>
            <p:nvPr/>
          </p:nvSpPr>
          <p:spPr>
            <a:xfrm>
              <a:off x="8512521" y="4505660"/>
              <a:ext cx="2040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시대별 데이터에 따른 언어의 의미 변화 분석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4718CB-D9B8-772E-73DF-8E2A585651FA}"/>
              </a:ext>
            </a:extLst>
          </p:cNvPr>
          <p:cNvGrpSpPr/>
          <p:nvPr/>
        </p:nvGrpSpPr>
        <p:grpSpPr>
          <a:xfrm>
            <a:off x="6841909" y="1797693"/>
            <a:ext cx="4886572" cy="3845645"/>
            <a:chOff x="6841909" y="1797693"/>
            <a:chExt cx="4886572" cy="384564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505CE8-F44F-2051-2E43-9F1232BD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1909" y="1797693"/>
              <a:ext cx="4886572" cy="384564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E417CD-115A-08D8-2301-C05350003D3D}"/>
                </a:ext>
              </a:extLst>
            </p:cNvPr>
            <p:cNvSpPr txBox="1"/>
            <p:nvPr/>
          </p:nvSpPr>
          <p:spPr>
            <a:xfrm>
              <a:off x="7020129" y="2044563"/>
              <a:ext cx="2675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단어 사이의 반대되는 관계 유추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35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265A-136B-4F9A-66D3-0247EFC2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2F344-160C-D4B0-A571-54E074D7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5-4.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Applying neural networks</a:t>
            </a:r>
          </a:p>
        </p:txBody>
      </p:sp>
      <p:pic>
        <p:nvPicPr>
          <p:cNvPr id="23" name="그림 22" descr="\documentclass{article}&#10;\usepackage{amsmath}&#10;\usepackage{xcolor}&#10;\pagestyle{empty}&#10;\begin{document}&#10;&#10;\color{white}&#10;\noindent Language Modeling: Calculating the probability of the next word in a sequence given some history $w_{1:N}$.\\\\&#10;And \textbf{neural network LMs far outperform} n-gram language models.\\&#10;Also state-of-the-art neural LMs are based on more powerful neural network technology like \textit{Transformers}\\&#10;&#10;\end{document}" title="IguanaTex Bitmap Display">
            <a:extLst>
              <a:ext uri="{FF2B5EF4-FFF2-40B4-BE49-F238E27FC236}">
                <a16:creationId xmlns:a16="http://schemas.microsoft.com/office/drawing/2014/main" id="{404B0A8C-8F85-DDDC-BCC0-7EE4449808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39" y="2645923"/>
            <a:ext cx="10113798" cy="20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B272C-BE68-5976-73B7-A1B9B1064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8C72D-13AA-2B20-E6D3-F0BCF56A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5-4.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Applying neural networks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F5FAFE-CEE0-4837-EAEF-802855A7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27" y="1690688"/>
            <a:ext cx="8140746" cy="469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43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D5204-4D0A-0E0C-CD59-793D85C0B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884E2-53E5-7A5A-E3FC-3621B7EC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5-4.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Applying neural networks</a:t>
            </a:r>
          </a:p>
        </p:txBody>
      </p:sp>
      <p:pic>
        <p:nvPicPr>
          <p:cNvPr id="4" name="그림 3" descr="\documentclass{article}&#10;\usepackage{amsmath}&#10;\usepackage{xcolor}&#10;\pagestyle{empty}&#10;\begin{document}&#10;&#10;\color{white}&#10;\noindent Task: predict next word \(\mathrm{w}_{\mathrm{t}}\)&#10;given prior words \(\mathrm{w}_{\mathrm{t}-1}, \mathrm{w}_{\mathrm{t}-2}, \mathrm{w}_{\mathrm{t}-3}, \ldots\)\\&#10;Problem: Now we're dealing with sequences of \textit{arbitrary length}.\\&#10;Solution: Sliding windows (of fixed length)&#10;\[&#10;\begin{aligned}&#10;P\left(w_t \mid w_1^{t-1}\right) \approx &amp; P\left(w_t \mid w_{t-N+1}^{t-1}\right) \\&#10;&amp; w_t \mid w_{t-N+1}, \ldots, w_{t-1}&#10;\end{aligned}&#10;\]&#10;&#10;\end{document}" title="IguanaTex Bitmap Display">
            <a:extLst>
              <a:ext uri="{FF2B5EF4-FFF2-40B4-BE49-F238E27FC236}">
                <a16:creationId xmlns:a16="http://schemas.microsoft.com/office/drawing/2014/main" id="{0F5784C5-55D3-D8CF-6D0B-6CAF71A9BE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30" y="2422188"/>
            <a:ext cx="8878939" cy="22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2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54DF9-5115-21A7-0EB9-63672062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Contents</a:t>
            </a:r>
            <a:endParaRPr lang="ko-KR" altLang="en-US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90E6E-AEEA-0189-6A47-AEDD7C478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8365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팀원 소개</a:t>
            </a:r>
            <a:endParaRPr lang="en-US" altLang="ko-KR" sz="3200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Why NLP, why Basics?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운영 방식</a:t>
            </a:r>
            <a:endParaRPr lang="en-US" altLang="ko-KR" sz="3200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진도 타임라인</a:t>
            </a:r>
            <a:endParaRPr lang="en-US" altLang="ko-KR" sz="3200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스터디 내용 소개 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(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간단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3200" dirty="0" err="1">
                <a:latin typeface="나눔명조OTF" panose="02020603020101020101" pitchFamily="18" charset="-127"/>
                <a:ea typeface="나눔명조OTF" panose="02020603020101020101" pitchFamily="18" charset="-127"/>
              </a:rPr>
              <a:t>Github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 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홍보</a:t>
            </a:r>
            <a:endParaRPr lang="en-US" altLang="ko-KR" sz="3200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028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93A06-1823-4482-25FD-3235331BC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7DCE0-CDD2-6362-BE8F-470863FC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5-4.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Applying neural networks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8A8743-FE82-6559-876D-75B23744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58" y="1500830"/>
            <a:ext cx="7809466" cy="48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4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04D-DD07-CC92-BDE2-73CEE552B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2BD75-7E8B-9853-9213-94F974ED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5-5.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Attention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531562-27F9-562B-ECFA-CC3050BDAF11}"/>
              </a:ext>
            </a:extLst>
          </p:cNvPr>
          <p:cNvGrpSpPr/>
          <p:nvPr/>
        </p:nvGrpSpPr>
        <p:grpSpPr>
          <a:xfrm>
            <a:off x="760262" y="1597192"/>
            <a:ext cx="10671476" cy="4611861"/>
            <a:chOff x="760262" y="1606920"/>
            <a:chExt cx="10671476" cy="46118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6DA4D6-7246-A56F-5EA5-7D90449A1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262" y="1606920"/>
              <a:ext cx="10671476" cy="461186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E426BB-84AD-F6A0-30EC-6BF49BB53FA2}"/>
                </a:ext>
              </a:extLst>
            </p:cNvPr>
            <p:cNvSpPr txBox="1"/>
            <p:nvPr/>
          </p:nvSpPr>
          <p:spPr>
            <a:xfrm>
              <a:off x="1095270" y="1879042"/>
              <a:ext cx="44413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Why we need Attention?</a:t>
              </a:r>
              <a:endParaRPr lang="ko-KR" altLang="en-US" sz="3200" dirty="0">
                <a:solidFill>
                  <a:schemeClr val="bg1"/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3F690C3-8153-7A05-4525-30FFF5B94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50" y="2511867"/>
            <a:ext cx="11083099" cy="183426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18287C-4D32-94D7-59EE-2132D901DA8F}"/>
              </a:ext>
            </a:extLst>
          </p:cNvPr>
          <p:cNvGrpSpPr/>
          <p:nvPr/>
        </p:nvGrpSpPr>
        <p:grpSpPr>
          <a:xfrm>
            <a:off x="712700" y="1446507"/>
            <a:ext cx="10924849" cy="4913229"/>
            <a:chOff x="712700" y="1446507"/>
            <a:chExt cx="10924849" cy="491322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80142F-5268-07DE-129A-730C223D5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700" y="1446507"/>
              <a:ext cx="10924849" cy="491322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AA19D7-99D8-5DBB-E8A8-DE9470B98E1D}"/>
                </a:ext>
              </a:extLst>
            </p:cNvPr>
            <p:cNvSpPr txBox="1"/>
            <p:nvPr/>
          </p:nvSpPr>
          <p:spPr>
            <a:xfrm>
              <a:off x="1095270" y="1700587"/>
              <a:ext cx="28436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Simple attention mechanism</a:t>
              </a:r>
              <a:endParaRPr lang="ko-KR" altLang="en-US" sz="2800" dirty="0">
                <a:solidFill>
                  <a:schemeClr val="bg1"/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endParaRPr>
            </a:p>
          </p:txBody>
        </p:sp>
      </p:grpSp>
      <p:pic>
        <p:nvPicPr>
          <p:cNvPr id="15" name="그림 14" descr="\documentclass{article}&#10;\usepackage{amsmath}&#10;\usepackage{xcolor}&#10;\pagestyle{empty}&#10;\begin{document}&#10;&#10;\color{white}&#10;\[&#10;\begin{aligned}&#10;&amp; \mathbf{h}_i^d=g\left(\hat{y}_{i-1}, \mathbf{h}_{i-1}^d, \mathbf{c}_i\right) \\&#10;&amp; \operatorname{score}\left(\mathbf{h}_{i-1}^d, \mathbf{h}_j^e\right)=\mathbf{h}_{i-1}^d \cdot \mathbf{h}_j^e&#10;\end{aligned}&#10;\]&#10;\[&#10;\begin{aligned}&#10;\alpha_{i j} &amp; =\operatorname{softmax}\left(\operatorname{score}\left(\mathbf{h}_{i-1}^d, \mathbf{h}_j^e\right)\right) \\&#10;&amp; =\frac{\exp \left(\operatorname{score}\left(\mathbf{h}_{i-1}^d, \mathbf{h}_j^e\right)\right.}{\sum_k \exp \left(\operatorname{score}\left(\mathbf{h}_{i-1}^d, \mathbf{h}_k^e\right)\right)}&#10;\end{aligned}&#10;\]&#10;\[&#10;\mathbf{c}_i=\sum_j \alpha_{i j} \mathbf{h}_j^e&#10;\]&#10;&#10;&#10;\end{document}" title="IguanaTex Bitmap Display">
            <a:extLst>
              <a:ext uri="{FF2B5EF4-FFF2-40B4-BE49-F238E27FC236}">
                <a16:creationId xmlns:a16="http://schemas.microsoft.com/office/drawing/2014/main" id="{065BDEE7-4CCF-87DC-C7DE-1C055B8F4F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549" y="1027763"/>
            <a:ext cx="3520000" cy="2817524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69E28D-C583-BEB7-1F4E-224A2439A11D}"/>
              </a:ext>
            </a:extLst>
          </p:cNvPr>
          <p:cNvSpPr txBox="1"/>
          <p:nvPr/>
        </p:nvSpPr>
        <p:spPr>
          <a:xfrm>
            <a:off x="5131159" y="870642"/>
            <a:ext cx="298639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Score function</a:t>
            </a:r>
            <a:r>
              <a:rPr lang="ko-KR" altLang="en-US" dirty="0">
                <a:solidFill>
                  <a:schemeClr val="bg1"/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으로 어떤 </a:t>
            </a:r>
            <a:r>
              <a:rPr lang="en-US" altLang="ko-KR" dirty="0">
                <a:solidFill>
                  <a:schemeClr val="bg1"/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i-th</a:t>
            </a:r>
            <a:r>
              <a:rPr lang="en-US" altLang="ko-KR" dirty="0">
                <a:solidFill>
                  <a:schemeClr val="bg1"/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 encoder, j-</a:t>
            </a:r>
            <a:r>
              <a:rPr lang="en-US" altLang="ko-KR" dirty="0" err="1">
                <a:solidFill>
                  <a:schemeClr val="bg1"/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th</a:t>
            </a:r>
            <a:r>
              <a:rPr lang="en-US" altLang="ko-KR" dirty="0">
                <a:solidFill>
                  <a:schemeClr val="bg1"/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 decoder)</a:t>
            </a:r>
            <a:r>
              <a:rPr lang="ko-KR" altLang="en-US" dirty="0">
                <a:solidFill>
                  <a:schemeClr val="bg1"/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를 중점적으로 학습할지 결정</a:t>
            </a:r>
            <a:r>
              <a:rPr lang="en-US" altLang="ko-KR" dirty="0">
                <a:solidFill>
                  <a:schemeClr val="bg1"/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8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29C49-E7C8-0252-D1B8-A65D650B1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8DF8B-0A54-4E3F-EBD6-8AEF50D2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5-6.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Transformer(decoder-only)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686824-61C5-014C-B25D-1FC35902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910" y="1466378"/>
            <a:ext cx="7539745" cy="50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0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3CA13-9C74-C3FE-F740-49FC40D4C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DD15A-2F33-5BA3-A41A-DC70ACFE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1) Self-attention, Multi-head </a:t>
            </a: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attention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7B17D0-81FA-D1C2-C517-3771C5D91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02" y="1778237"/>
            <a:ext cx="8471099" cy="43117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4E2842-4202-99DA-48ED-1FF1B5C7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62" y="1564833"/>
            <a:ext cx="8698839" cy="49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11B37-9D39-5094-9305-86B2EB0E9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1D3FC-3E7C-9031-FCBA-37D23668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2) Transformer block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E79AAC-9588-6671-6DFF-B2084A10B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67" y="1460312"/>
            <a:ext cx="6759576" cy="50325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45639C-E273-8D24-635D-FECBF951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16" y="1690688"/>
            <a:ext cx="9934968" cy="432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9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C353-8C55-4781-ACB8-8686F3DA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AF6FD-E256-7F87-6C48-28240684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44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3) Language model head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665B3E-6B9D-FFB9-FC42-1E7A91FE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11" y="1502814"/>
            <a:ext cx="9118428" cy="490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62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4633D-D45E-6DFE-72EF-DA5C77BCB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E1CCBA-A859-56D3-2B27-6DB8FEC8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10" y="266081"/>
            <a:ext cx="5820580" cy="63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42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2AE55-D79B-B516-6C5A-7E28341A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3BA6C-023E-54EB-0ECF-37F21AA8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+etc.</a:t>
            </a:r>
            <a:endParaRPr lang="en-US" altLang="ko-KR" sz="4400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DD47B-F744-0298-A764-72FD455C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10" y="1690688"/>
            <a:ext cx="9109790" cy="4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6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67971-2CA2-09C2-D249-E643864CC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A1C47-A544-56D2-9B95-4D6757F2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6. </a:t>
            </a:r>
            <a:r>
              <a:rPr lang="en-US" altLang="ko-KR" dirty="0" err="1">
                <a:latin typeface="HS봄바람체 2.0" panose="00000503030000020004" pitchFamily="2" charset="-127"/>
                <a:ea typeface="HS봄바람체 2.0" panose="00000503030000020004" pitchFamily="2" charset="-127"/>
              </a:rPr>
              <a:t>Github</a:t>
            </a: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 </a:t>
            </a:r>
            <a:r>
              <a:rPr lang="ko-KR" altLang="en-US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홍보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1F594-527B-0830-4D8C-4A79F953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36" y="1614660"/>
            <a:ext cx="6607629" cy="36286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CF39C-4B26-3C88-24E6-C41A1ECE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429" y="1924953"/>
            <a:ext cx="6286621" cy="45679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8CEBDF-5548-310A-0C7B-F14B2B57A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786" y="1027906"/>
            <a:ext cx="2625505" cy="26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00CC7-2AB4-DBE8-35E9-0A5C433C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8F378-8F82-A09B-3D32-6C7C9C5C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028" y="2766218"/>
            <a:ext cx="2648356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마무리하며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04734-E162-F83A-21D8-6C1F5516A6D1}"/>
              </a:ext>
            </a:extLst>
          </p:cNvPr>
          <p:cNvSpPr txBox="1"/>
          <p:nvPr/>
        </p:nvSpPr>
        <p:spPr>
          <a:xfrm>
            <a:off x="4061886" y="5001023"/>
            <a:ext cx="4068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NLP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 이론을 공부하고 싶다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?</a:t>
            </a:r>
          </a:p>
          <a:p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선형대수학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,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확률론 기초만 떼고 오세요</a:t>
            </a:r>
            <a:endParaRPr lang="en-US" altLang="ko-KR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  <a:p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생각보다 어려운 수학이 쓰이지 않아요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!</a:t>
            </a:r>
          </a:p>
          <a:p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(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빠르게 해서 어려워 보이는 거예요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92138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55EF-FAAC-E607-F731-7BA20AF2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871F5-0157-8EB6-A641-C45C47CC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1. </a:t>
            </a:r>
            <a:r>
              <a:rPr lang="ko-KR" altLang="en-US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83E61-F17D-0A45-0AA1-4154152B4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836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6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기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,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기계공학부 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18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강민석</a:t>
            </a:r>
            <a:endParaRPr lang="en-US" altLang="ko-KR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  <a:p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6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기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,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수학과 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20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박은지</a:t>
            </a:r>
            <a:endParaRPr lang="en-US" altLang="ko-KR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  <a:p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6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기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,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인공지능학과 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24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박현아</a:t>
            </a:r>
            <a:endParaRPr lang="en-US" altLang="ko-KR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  <a:p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6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기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,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정보컴퓨터공학부 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22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임선우</a:t>
            </a:r>
            <a:endParaRPr lang="en-US" altLang="ko-KR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  <a:p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6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기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,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수학과 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23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최현우</a:t>
            </a:r>
            <a:endParaRPr lang="en-US" altLang="ko-KR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EAF403-F13F-ED4B-CA9D-6C3D3FD1D467}"/>
              </a:ext>
            </a:extLst>
          </p:cNvPr>
          <p:cNvGrpSpPr/>
          <p:nvPr/>
        </p:nvGrpSpPr>
        <p:grpSpPr>
          <a:xfrm>
            <a:off x="6385195" y="1690688"/>
            <a:ext cx="5238750" cy="3924300"/>
            <a:chOff x="6385195" y="1690688"/>
            <a:chExt cx="5238750" cy="3924300"/>
          </a:xfrm>
        </p:grpSpPr>
        <p:pic>
          <p:nvPicPr>
            <p:cNvPr id="3074" name="Picture 2" descr="삼국지' 재해석⑲ '삼국연의'는 왜 도원결의로 서막을 열었을까?">
              <a:extLst>
                <a:ext uri="{FF2B5EF4-FFF2-40B4-BE49-F238E27FC236}">
                  <a16:creationId xmlns:a16="http://schemas.microsoft.com/office/drawing/2014/main" id="{8433C149-A80D-4172-58C8-5494ACCAB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5195" y="1690688"/>
              <a:ext cx="5238750" cy="392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E055D7-6846-C73C-CBDA-1A67322F4561}"/>
                </a:ext>
              </a:extLst>
            </p:cNvPr>
            <p:cNvSpPr txBox="1"/>
            <p:nvPr/>
          </p:nvSpPr>
          <p:spPr>
            <a:xfrm>
              <a:off x="7590561" y="2266544"/>
              <a:ext cx="2828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NLP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기초 스터디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80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312F1-7D4E-0B5A-9B5E-89EEC167C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C32A1-14BA-35F4-E5D5-973DCE2A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400" y="2380194"/>
            <a:ext cx="3261199" cy="2097611"/>
          </a:xfrm>
        </p:spPr>
        <p:txBody>
          <a:bodyPr>
            <a:noAutofit/>
          </a:bodyPr>
          <a:lstStyle/>
          <a:p>
            <a:r>
              <a:rPr lang="en-US" altLang="ko-KR" sz="9600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Q&amp;A</a:t>
            </a:r>
            <a:endParaRPr lang="ko-KR" altLang="en-US" sz="9600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15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5FD91-346C-B534-ADC7-08391440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DF7E8-0949-8F62-C7B2-E5809183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2. Why NLP?</a:t>
            </a:r>
            <a:endParaRPr lang="ko-KR" altLang="en-US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625013-F8D6-B5F5-C3E9-4B9C5AB9F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783" y="1690688"/>
            <a:ext cx="4979796" cy="458365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Q. 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왜 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NLP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인가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?</a:t>
            </a:r>
          </a:p>
          <a:p>
            <a:pPr marL="514350" indent="-514350">
              <a:lnSpc>
                <a:spcPct val="110000"/>
              </a:lnSpc>
              <a:buAutoNum type="alphaUcPeriod"/>
            </a:pP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GPT-4o 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등 성능 좋은 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LLM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이 일상생활에 등장</a:t>
            </a:r>
            <a:b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</a:b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=&gt; 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만약 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AI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를 공부한다면 그 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core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인 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NLP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를 공부하는 게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 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좀 더 의미 있지 않을까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?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24B527-9E2E-09D6-6BA7-E528EB42C0FD}"/>
              </a:ext>
            </a:extLst>
          </p:cNvPr>
          <p:cNvGrpSpPr/>
          <p:nvPr/>
        </p:nvGrpSpPr>
        <p:grpSpPr>
          <a:xfrm>
            <a:off x="687421" y="1912635"/>
            <a:ext cx="5513457" cy="3750651"/>
            <a:chOff x="687421" y="1912635"/>
            <a:chExt cx="5513457" cy="3750651"/>
          </a:xfrm>
        </p:grpSpPr>
        <p:pic>
          <p:nvPicPr>
            <p:cNvPr id="1026" name="Picture 2" descr="LLM - Imgflip">
              <a:extLst>
                <a:ext uri="{FF2B5EF4-FFF2-40B4-BE49-F238E27FC236}">
                  <a16:creationId xmlns:a16="http://schemas.microsoft.com/office/drawing/2014/main" id="{CD7FAFC5-8D8D-E993-E386-E245511056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21" y="1912635"/>
              <a:ext cx="5513457" cy="375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챗GPT - 위키백과, 우리 모두의 백과사전">
              <a:extLst>
                <a:ext uri="{FF2B5EF4-FFF2-40B4-BE49-F238E27FC236}">
                  <a16:creationId xmlns:a16="http://schemas.microsoft.com/office/drawing/2014/main" id="{1250E6A4-EF06-FD81-C95B-508757DD6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877" y="2049028"/>
              <a:ext cx="813654" cy="81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emini 로고 | brandB 브랜드비">
              <a:extLst>
                <a:ext uri="{FF2B5EF4-FFF2-40B4-BE49-F238E27FC236}">
                  <a16:creationId xmlns:a16="http://schemas.microsoft.com/office/drawing/2014/main" id="{DFCDB499-7295-3ABA-6FBE-E331D8B32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213" y="2999074"/>
              <a:ext cx="1172412" cy="646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LaMa Models">
              <a:extLst>
                <a:ext uri="{FF2B5EF4-FFF2-40B4-BE49-F238E27FC236}">
                  <a16:creationId xmlns:a16="http://schemas.microsoft.com/office/drawing/2014/main" id="{F1598158-29DC-45B4-40AC-38674786D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495" y="2724405"/>
              <a:ext cx="976603" cy="549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47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DFA2-1BEB-356F-33EC-11B9B85F1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74761-BA77-D06B-D35C-49CD377D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901" y="1353028"/>
            <a:ext cx="5194571" cy="303414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Q.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왜 기초 이론에 집중했나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?</a:t>
            </a:r>
          </a:p>
          <a:p>
            <a:pPr marL="514350" indent="-514350">
              <a:lnSpc>
                <a:spcPct val="110000"/>
              </a:lnSpc>
              <a:buAutoNum type="alphaUcPeriod"/>
            </a:pP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시간 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issue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로 이론 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vs.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구현 양자택일을 해야 하는 상황이었음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.</a:t>
            </a:r>
          </a:p>
          <a:p>
            <a:pPr marL="514350" indent="-514350">
              <a:lnSpc>
                <a:spcPct val="110000"/>
              </a:lnSpc>
              <a:buAutoNum type="alphaUcPeriod"/>
            </a:pP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이때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구현은 혼자서도 할 수 있고 이론에 대해 토론할 기회는 잘 없기 때문에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 </a:t>
            </a:r>
            <a:r>
              <a:rPr lang="ko-KR" altLang="en-US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이론을 선택</a:t>
            </a:r>
            <a:r>
              <a:rPr lang="en-US" altLang="ko-KR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…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A8846A-D0A8-22D7-6728-1AD1BE8C66D6}"/>
              </a:ext>
            </a:extLst>
          </p:cNvPr>
          <p:cNvGrpSpPr/>
          <p:nvPr/>
        </p:nvGrpSpPr>
        <p:grpSpPr>
          <a:xfrm>
            <a:off x="653375" y="716604"/>
            <a:ext cx="5580434" cy="5580434"/>
            <a:chOff x="653375" y="716604"/>
            <a:chExt cx="5580434" cy="55804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4261392-C8B2-7C56-8E95-418637D5DDDF}"/>
                </a:ext>
              </a:extLst>
            </p:cNvPr>
            <p:cNvGrpSpPr/>
            <p:nvPr/>
          </p:nvGrpSpPr>
          <p:grpSpPr>
            <a:xfrm>
              <a:off x="653375" y="716604"/>
              <a:ext cx="5580434" cy="5580434"/>
              <a:chOff x="5963572" y="1014919"/>
              <a:chExt cx="5580434" cy="5580434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DCE5874E-256A-00AA-D534-86F1EE3F91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3572" y="1014919"/>
                <a:ext cx="2790217" cy="279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C5C9798E-5114-EB53-2734-B80260A437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3788" y="1024643"/>
                <a:ext cx="2790217" cy="279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B9F3E64B-B504-6DD1-B5BA-B1FF1D8851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3572" y="3805135"/>
                <a:ext cx="2790217" cy="279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D93EBA12-AC02-E136-2E35-0BFDF50A9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3789" y="3805136"/>
                <a:ext cx="2790217" cy="279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5F1EB6-8CC3-801C-CCEF-8AFBE57B4A24}"/>
                </a:ext>
              </a:extLst>
            </p:cNvPr>
            <p:cNvSpPr txBox="1"/>
            <p:nvPr/>
          </p:nvSpPr>
          <p:spPr>
            <a:xfrm>
              <a:off x="935213" y="959576"/>
              <a:ext cx="16722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출처</a:t>
              </a:r>
              <a:r>
                <a:rPr lang="en-US" altLang="ko-KR" sz="1100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: </a:t>
              </a:r>
              <a:r>
                <a:rPr lang="ko-KR" altLang="en-US" sz="1100" dirty="0">
                  <a:solidFill>
                    <a:schemeClr val="bg1"/>
                  </a:solidFill>
                  <a:latin typeface="나눔명조OTF" panose="02020603020101020101" pitchFamily="18" charset="-127"/>
                  <a:ea typeface="나눔명조OTF" panose="02020603020101020101" pitchFamily="18" charset="-127"/>
                </a:rPr>
                <a:t>터틀넥 인스타그램</a:t>
              </a:r>
            </a:p>
          </p:txBody>
        </p:sp>
      </p:grpSp>
      <p:pic>
        <p:nvPicPr>
          <p:cNvPr id="11" name="그림 10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A11C4423-FD3C-83A5-22D5-8BFC6A5EA6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490" y="736643"/>
            <a:ext cx="521510" cy="707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BAD7C5-6FAD-7D54-1F2A-CCE787627048}"/>
              </a:ext>
            </a:extLst>
          </p:cNvPr>
          <p:cNvSpPr txBox="1"/>
          <p:nvPr/>
        </p:nvSpPr>
        <p:spPr>
          <a:xfrm>
            <a:off x="6604268" y="4401366"/>
            <a:ext cx="535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하기도 했지만 이론 파는 걸 </a:t>
            </a:r>
            <a:r>
              <a:rPr lang="ko-KR" altLang="en-US" sz="24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좋아해서요</a:t>
            </a:r>
            <a:r>
              <a:rPr lang="en-US" altLang="ko-KR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명조OTF" panose="02020603020101020101" pitchFamily="18" charset="-127"/>
                <a:ea typeface="나눔명조OTF" panose="02020603020101020101" pitchFamily="18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7975DB-ACB5-D2A4-BB16-A70A6421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268" y="142435"/>
            <a:ext cx="4904362" cy="1325563"/>
          </a:xfrm>
        </p:spPr>
        <p:txBody>
          <a:bodyPr/>
          <a:lstStyle/>
          <a:p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2. why Basics?</a:t>
            </a:r>
            <a:endParaRPr lang="ko-KR" altLang="en-US" dirty="0"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44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481F2-6CA9-43DD-2ED4-A4CD16693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92E1B-6113-5EED-F129-96E32AC1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3. </a:t>
            </a:r>
            <a:r>
              <a:rPr lang="ko-KR" altLang="en-US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운영 방식 </a:t>
            </a: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- </a:t>
            </a:r>
            <a:r>
              <a:rPr lang="ko-KR" altLang="en-US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교재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B88EE0-21C7-2000-0EE9-DB93D1FE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690688"/>
            <a:ext cx="3247362" cy="43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551CA4-4C5A-9061-B257-080F389A4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4175" y="1523190"/>
            <a:ext cx="9664845" cy="36441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AD58A8-84A5-7355-F8C0-D3EC468A8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547" y="1370214"/>
            <a:ext cx="7163364" cy="497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3969E-593C-0A52-9583-8144E1F7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2B28D-6FDD-46DD-29AA-1181C5EB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3. </a:t>
            </a:r>
            <a:r>
              <a:rPr lang="ko-KR" altLang="en-US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운영 방식 </a:t>
            </a:r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- </a:t>
            </a:r>
            <a:r>
              <a:rPr lang="ko-KR" altLang="en-US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25A38-A3D6-35CC-6E86-5163816AE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092" y="1514473"/>
            <a:ext cx="5515707" cy="4759867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스터디는 기본적으로 자율적으로 공부하되</a:t>
            </a:r>
            <a: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,</a:t>
            </a:r>
            <a:b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</a:b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질문이 생기면 </a:t>
            </a:r>
            <a: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Discord 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스터디 채팅방에서 자유롭게 </a:t>
            </a:r>
            <a:r>
              <a:rPr lang="ko-KR" altLang="en-US" sz="240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질의 응답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하는 것을 전제로 함</a:t>
            </a:r>
            <a:b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</a:br>
            <a:endParaRPr lang="ko-KR" altLang="en-US" sz="2400" b="0" i="0" dirty="0">
              <a:effectLst/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매주 금요일</a:t>
            </a:r>
            <a: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(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조율 가능</a:t>
            </a:r>
            <a: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마다 모여서 해당 주에 배운 챕터의 </a:t>
            </a:r>
            <a: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PPT(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또는 요약본</a:t>
            </a:r>
            <a: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&amp;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설명</a:t>
            </a:r>
            <a: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를 </a:t>
            </a:r>
            <a:r>
              <a:rPr lang="ko-KR" altLang="en-US" sz="24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발표 이후 서로 질문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하는 시간을 가짐</a:t>
            </a:r>
            <a:b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</a:br>
            <a: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(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시험기간 제외</a:t>
            </a:r>
            <a: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. 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첫 발표 순서는 랜덤</a:t>
            </a:r>
            <a: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. 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일정 조율 여부에 따라 </a:t>
            </a:r>
            <a:r>
              <a:rPr lang="ko-KR" altLang="en-US" sz="24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대면</a:t>
            </a:r>
            <a:r>
              <a:rPr lang="en-US" altLang="ko-KR" sz="24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/</a:t>
            </a:r>
            <a:r>
              <a:rPr lang="ko-KR" altLang="en-US" sz="2400" b="0" i="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비대면</a:t>
            </a: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 결정</a:t>
            </a:r>
            <a:r>
              <a:rPr lang="en-US" altLang="ko-KR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.)</a:t>
            </a:r>
          </a:p>
          <a:p>
            <a:pPr algn="l">
              <a:lnSpc>
                <a:spcPct val="110000"/>
              </a:lnSpc>
              <a:buFont typeface="+mj-lt"/>
              <a:buAutoNum type="arabicPeriod"/>
            </a:pPr>
            <a:endParaRPr lang="en-US" altLang="ko-KR" sz="2400" b="0" i="0" dirty="0">
              <a:effectLst/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  <a:p>
            <a:pPr algn="l">
              <a:lnSpc>
                <a:spcPct val="110000"/>
              </a:lnSpc>
              <a:buFont typeface="+mj-lt"/>
              <a:buAutoNum type="arabicPeriod"/>
            </a:pPr>
            <a:r>
              <a:rPr lang="ko-KR" altLang="en-US" sz="24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매주 발표마다 발표자 제외 인당 적어도 하나의 </a:t>
            </a:r>
            <a:r>
              <a:rPr lang="ko-KR" altLang="en-US" sz="24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질문은 필수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622118-BC32-68B2-D337-9AD02146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44" y="2100106"/>
            <a:ext cx="5003124" cy="33596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FD637A-A232-01C6-D2D1-99CA7B9F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11" y="1514473"/>
            <a:ext cx="4065397" cy="46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8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BD352-03D3-4886-A087-C40FFFEA9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5225F-1B86-ED1E-9625-7BFDDEF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4. </a:t>
            </a:r>
            <a:r>
              <a:rPr lang="ko-KR" altLang="en-US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진도 타임라인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6D7B5-5F7B-8D9A-6570-6F9B00BB2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9" y="1690688"/>
            <a:ext cx="11663464" cy="4583652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1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주차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(09.22.~09.28.) - ch1. Introduction (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소개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2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주차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(09.29.~10.05.) - ch3. N-Gram Language Models (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통계적 언어 모델의 기본 개념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3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주차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(10.06.~10.12.) - ch4. Naive Bayes, Text Classification, and Sentiment (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간단한 텍스트 분류 알고리즘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4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주차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(10.27.~11.02) - ch6. Vector Semantics and Embeddings (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단어를 수치 벡터로 표현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, </a:t>
            </a:r>
            <a:r>
              <a:rPr lang="ko-KR" altLang="en-US" sz="2000" b="0" i="0" dirty="0" err="1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임베딩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 개념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5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주차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(11.03.~11.09.) - ch7. Neural Networks (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딥러닝 기본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6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주차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(11.10.~11.16.) - ch8. RNNs and LSTMs (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순차 데이터 처리를 위한 모델들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7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주차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(11.17.~11.23.)- ch9. Transformers (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최신 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NLP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의 핵심 모델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8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주차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(11.24.~11.30.) - ch10. Large Language Models (LLM. GPT4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와 같은 대형 언어 모델 이해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9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주차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(12.01.~12.07.) - ch11. Masked Language Models (</a:t>
            </a:r>
            <a:r>
              <a:rPr lang="ko-KR" altLang="en-US" sz="2000" b="0" i="0" dirty="0" err="1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마스킹</a:t>
            </a:r>
            <a:r>
              <a:rPr lang="ko-KR" altLang="en-US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 기법으로 문맥 정보 활용</a:t>
            </a:r>
            <a:r>
              <a:rPr lang="en-US" altLang="ko-KR" sz="2000" b="0" i="0" dirty="0">
                <a:effectLst/>
                <a:latin typeface="나눔명조OTF" panose="02020603020101020101" pitchFamily="18" charset="-127"/>
                <a:ea typeface="나눔명조OTF" panose="02020603020101020101" pitchFamily="18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3200" dirty="0">
              <a:latin typeface="나눔명조OTF" panose="02020603020101020101" pitchFamily="18" charset="-127"/>
              <a:ea typeface="나눔명조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3ADCB-A1CC-8DE4-0BD1-1B8B72FACCF3}"/>
              </a:ext>
            </a:extLst>
          </p:cNvPr>
          <p:cNvSpPr txBox="1"/>
          <p:nvPr/>
        </p:nvSpPr>
        <p:spPr>
          <a:xfrm>
            <a:off x="1517515" y="3064532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C0C0C0"/>
                </a:highlight>
              </a:rPr>
              <a:t>중간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05864-B025-4B98-CA62-F46D157DB2F6}"/>
              </a:ext>
            </a:extLst>
          </p:cNvPr>
          <p:cNvSpPr txBox="1"/>
          <p:nvPr/>
        </p:nvSpPr>
        <p:spPr>
          <a:xfrm>
            <a:off x="10649102" y="5846642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C0C0C0"/>
                </a:highlight>
              </a:rPr>
              <a:t>기말</a:t>
            </a:r>
          </a:p>
        </p:txBody>
      </p:sp>
    </p:spTree>
    <p:extLst>
      <p:ext uri="{BB962C8B-B14F-4D97-AF65-F5344CB8AC3E}">
        <p14:creationId xmlns:p14="http://schemas.microsoft.com/office/powerpoint/2010/main" val="124619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83FF-845C-652F-D810-2D0F28E89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08528-4040-36CF-8906-BA13EC8F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5. </a:t>
            </a:r>
            <a:r>
              <a:rPr lang="ko-KR" altLang="en-US" dirty="0">
                <a:latin typeface="HS봄바람체 2.0" panose="00000503030000020004" pitchFamily="2" charset="-127"/>
                <a:ea typeface="HS봄바람체 2.0" panose="00000503030000020004" pitchFamily="2" charset="-127"/>
              </a:rPr>
              <a:t>스터디 내용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751FA-0294-5C36-222C-4EE5023B7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83652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What</a:t>
            </a:r>
            <a:r>
              <a:rPr lang="ko-KR" altLang="en-US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 </a:t>
            </a:r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is the NLP task?</a:t>
            </a:r>
          </a:p>
          <a:p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N-gram model</a:t>
            </a:r>
          </a:p>
          <a:p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Vector embedding</a:t>
            </a:r>
          </a:p>
          <a:p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Applying Neural networks</a:t>
            </a:r>
          </a:p>
          <a:p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Attention</a:t>
            </a:r>
          </a:p>
          <a:p>
            <a:r>
              <a:rPr lang="en-US" altLang="ko-KR" sz="3200" dirty="0">
                <a:latin typeface="나눔명조OTF" panose="02020603020101020101" pitchFamily="18" charset="-127"/>
                <a:ea typeface="나눔명조OTF" panose="02020603020101020101" pitchFamily="18" charset="-127"/>
              </a:rPr>
              <a:t>Transformer(decoder-only, well known)</a:t>
            </a:r>
          </a:p>
        </p:txBody>
      </p:sp>
    </p:spTree>
    <p:extLst>
      <p:ext uri="{BB962C8B-B14F-4D97-AF65-F5344CB8AC3E}">
        <p14:creationId xmlns:p14="http://schemas.microsoft.com/office/powerpoint/2010/main" val="345153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700.413"/>
  <p:tag name="LATEXADDIN" val="\documentclass{article}&#10;\usepackage{amsmath}&#10;\usepackage{xcolor}&#10;\pagestyle{empty}&#10;\begin{document}&#10;&#10;\color{white}&#10;The water of Walden Pond is so beautifully $[\cdots]$?&#10;&#10;&#10;\end{document}"/>
  <p:tag name="IGUANATEXSIZE" val="20"/>
  <p:tag name="IGUANATEXCURSOR" val="16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1.4061"/>
  <p:tag name="ORIGINALWIDTH" val="1967.004"/>
  <p:tag name="LATEXADDIN" val="\documentclass{article}&#10;\usepackage{amsmath}&#10;\usepackage{xcolor}&#10;\pagestyle{empty}&#10;\begin{document}&#10;&#10;\color{white}&#10;\noindent Learn the binary classifier:\\&#10;\(P(+\mid w, c)=\sigma(\mathbf{c} \cdot \mathbf{w})=\frac{1}{1+\exp (-\mathbf{c} \cdot \mathbf{w})} \)\\&#10;\(P(-\mid w, c)=1-P(+\mid w, c)\)\\&#10;\(\log P\left(+\mid w, c_{1: L}\right)=\sum\limits_{i=1}^L \log \sigma\left(\mathbf{c}_{\mathbf{i}} \cdot \mathbf{w}\right)\) \\&#10;&#10;&#10;\end{document}"/>
  <p:tag name="IGUANATEXSIZE" val="20"/>
  <p:tag name="IGUANATEXCURSOR" val="12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1.4061"/>
  <p:tag name="ORIGINALWIDTH" val="1967.004"/>
  <p:tag name="LATEXADDIN" val="\documentclass{article}&#10;\usepackage{amsmath}&#10;\usepackage{xcolor}&#10;\pagestyle{empty}&#10;\begin{document}&#10;&#10;\color{white}&#10;\noindent Learn the binary classifier:\\&#10;\(P(+\mid w, c)=\sigma(\mathbf{c} \cdot \mathbf{w})=\frac{1}{1+\exp (-\mathbf{c} \cdot \mathbf{w})} \)\\&#10;\(P(-\mid w, c)=1-P(+\mid w, c)\)\\&#10;\(\log P\left(+\mid w, c_{1: L}\right)=\sum\limits_{i=1}^L \log \sigma\left(\mathbf{c}_{\mathbf{i}} \cdot \mathbf{w}\right)\) \\&#10;&#10;&#10;\end{document}"/>
  <p:tag name="IGUANATEXSIZE" val="20"/>
  <p:tag name="IGUANATEXCURSOR" val="12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6.007"/>
  <p:tag name="ORIGINALWIDTH" val="3095.613"/>
  <p:tag name="LATEXADDIN" val="\documentclass{article}&#10;\usepackage{amsmath}&#10;\usepackage{xcolor}&#10;\pagestyle{empty}&#10;\begin{document}&#10;&#10;\color{white}&#10;\noindent With loss function\\\\&#10;\(\begin{aligned} L &amp; =-\log \left[P\left(+\mid w, c_{p o s}\right) \prod_{i=1}^k P\left(-\mid w, c_{n e g_i}\right)\right] \\ &amp; =-\left[\log P\left(+\mid w, c_{p o s}\right)+\sum_{i=1}^k \log P\left(-\mid w, c_{n e g_i}\right)\right] \\ &amp; =-\left[\log P\left(+\mid w, c_{p o s}\right)+\sum_{i=1}^k \log \left(1-P\left(+\mid w, c_{n e g_i}\right)\right)\right] \\ &amp; =-\left[\log \sigma\left(c_{p o s} \cdot w\right)+\sum_{i=1}^k \log \sigma\left(-c_{n e g_i} \cdot w\right)\right]\end{aligned}\)&#10;&#10;&#10;\end{document}"/>
  <p:tag name="IGUANATEXSIZE" val="20"/>
  <p:tag name="IGUANATEXCURSOR" val="1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0.1425"/>
  <p:tag name="ORIGINALWIDTH" val="4290.213"/>
  <p:tag name="LATEXADDIN" val="\documentclass{article}&#10;\usepackage{amsmath}&#10;\usepackage{xcolor}&#10;\pagestyle{empty}&#10;\begin{document}&#10;&#10;\color{white}&#10;\noindent Language Modeling: Calculating the probability of the next word in a sequence given some history $w_{1:N}$.\\\\&#10;And \textbf{neural network LMs far outperform} n-gram language models.\\&#10;Also state-of-the-art neural LMs are based on more powerful neural network technology like \textit{Transformers}\\&#10;&#10;\end{document}"/>
  <p:tag name="IGUANATEXSIZE" val="20"/>
  <p:tag name="IGUANATEXCURSOR" val="23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.3881"/>
  <p:tag name="ORIGINALWIDTH" val="3604.799"/>
  <p:tag name="LATEXADDIN" val="\documentclass{article}&#10;\usepackage{amsmath}&#10;\usepackage{xcolor}&#10;\pagestyle{empty}&#10;\begin{document}&#10;&#10;\color{white}&#10;\noindent Task: predict next word \(\mathrm{w}_{\mathrm{t}}\)&#10;given prior words \(\mathrm{w}_{\mathrm{t}-1}, \mathrm{w}_{\mathrm{t}-2}, \mathrm{w}_{\mathrm{t}-3}, \ldots\)\\&#10;Problem: Now we're dealing with sequences of \textit{arbitrary length}.\\&#10;Solution: Sliding windows (of fixed length)&#10;\[&#10;\begin{aligned}&#10;P\left(w_t \mid w_1^{t-1}\right) \approx &amp; P\left(w_t \mid w_{t-N+1}^{t-1}\right) \\&#10;&amp; w_t \mid w_{t-N+1}, \ldots, w_{t-1}&#10;\end{aligned}&#10;\]&#10;&#10;\end{document}"/>
  <p:tag name="IGUANATEXSIZE" val="20"/>
  <p:tag name="IGUANATEXCURSOR" val="12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.577"/>
  <p:tag name="ORIGINALWIDTH" val="1732.283"/>
  <p:tag name="LATEXADDIN" val="\documentclass{article}&#10;\usepackage{amsmath}&#10;\usepackage{xcolor}&#10;\pagestyle{empty}&#10;\begin{document}&#10;&#10;\color{white}&#10;\[&#10;\begin{aligned}&#10;&amp; \mathbf{h}_i^d=g\left(\hat{y}_{i-1}, \mathbf{h}_{i-1}^d, \mathbf{c}_i\right) \\&#10;&amp; \operatorname{score}\left(\mathbf{h}_{i-1}^d, \mathbf{h}_j^e\right)=\mathbf{h}_{i-1}^d \cdot \mathbf{h}_j^e&#10;\end{aligned}&#10;\]&#10;\[&#10;\begin{aligned}&#10;\alpha_{i j} &amp; =\operatorname{softmax}\left(\operatorname{score}\left(\mathbf{h}_{i-1}^d, \mathbf{h}_j^e\right)\right) \\&#10;&amp; =\frac{\exp \left(\operatorname{score}\left(\mathbf{h}_{i-1}^d, \mathbf{h}_j^e\right)\right.}{\sum_k \exp \left(\operatorname{score}\left(\mathbf{h}_{i-1}^d, \mathbf{h}_k^e\right)\right)}&#10;\end{aligned}&#10;\]&#10;\[&#10;\mathbf{c}_i=\sum_j \alpha_{i j} \mathbf{h}_j^e&#10;\]&#10;&#10;&#10;\end{document}"/>
  <p:tag name="IGUANATEXSIZE" val="20"/>
  <p:tag name="IGUANATEXCURSOR" val="11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2.9396"/>
  <p:tag name="ORIGINALWIDTH" val="3104.612"/>
  <p:tag name="LATEXADDIN" val="\documentclass{article}&#10;\usepackage{amsmath}&#10;\usepackage{xcolor}&#10;\pagestyle{empty}&#10;\begin{document}&#10;&#10;\color{white}&#10;\(\begin{gathered}P(\text { blue}\mid  \text{The water of Walden Pond is so beautifully) }= \\ \frac{C \text { (The water of Walden Pond is so beautifully bue })}{C(\text { The water of Walden Pond is so beautifully })}\end{gathered}\)&#10;&#10;&#10;\end{document}"/>
  <p:tag name="IGUANATEXSIZE" val="20"/>
  <p:tag name="IGUANATEXCURSOR" val="15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7.6678"/>
  <p:tag name="ORIGINALWIDTH" val="3518.56"/>
  <p:tag name="LATEXADDIN" val="\documentclass{article}&#10;\usepackage{amsmath}&#10;\usepackage{xcolor}&#10;\pagestyle{empty}&#10;\begin{document}&#10;&#10;\color{white}&#10;\noindent We will use conditional probability $$P(\cdots|\text{The water of Walden Pond is so beautifully})$$ to predict the next word!&#10;&#10;&#10;&#10;\end{document}"/>
  <p:tag name="IGUANATEXSIZE" val="20"/>
  <p:tag name="IGUANATEXCURSOR" val="17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7.9153"/>
  <p:tag name="ORIGINALWIDTH" val="3319.835"/>
  <p:tag name="LATEXADDIN" val="\documentclass{article}&#10;\usepackage{amsmath}&#10;\usepackage{xcolor}&#10;\pagestyle{empty}&#10;\begin{document}&#10;&#10;\color{white}&#10;\noindent By chain rule,\\&#10;\(\begin{aligned} P\left(w_{1: n}\right) &amp; =P\left(w_1\right) P\left(w_2 \mid w_1\right) P\left(w_3 \mid w_{1: 2}\right) \ldots P\left(w_n \mid w_{1: n-1}\right) \\ &amp; =\prod_{k=1}^n P\left(w_k \mid w_{1: k-1}\right)\end{aligned}\)&#10;&#10;&#10;\end{document}"/>
  <p:tag name="IGUANATEXSIZE" val="20"/>
  <p:tag name="IGUANATEXCURSOR" val="12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88.339"/>
  <p:tag name="LATEXADDIN" val="\documentclass{article}&#10;\usepackage{amsmath}&#10;\usepackage{xcolor}&#10;\pagestyle{empty}&#10;\begin{document}&#10;&#10;\color{white}&#10;\noindent Markov asusmption: \(P\left(w_n \mid w_{1: n-1}\right) \approx P\left(w_n \mid w_{n-N+1: n-1}\right)\)&#10;&#10;&#10;\end{document}"/>
  <p:tag name="IGUANATEXSIZE" val="20"/>
  <p:tag name="IGUANATEXCURSOR" val="2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2.6959"/>
  <p:tag name="ORIGINALWIDTH" val="2627.671"/>
  <p:tag name="LATEXADDIN" val="\documentclass{article}&#10;\usepackage{amsmath}&#10;\usepackage{xcolor}&#10;\pagestyle{empty}&#10;\begin{document}&#10;&#10;\color{white}&#10;\noindent- bigram: \(P\left(w_n \mid w_{n-1}\right)=\frac{C\left(w_{n-1} w_n\right)}{C\left(w_{n-1}\right)}\)\\&#10;- n-gram: \(P\left(w_n \mid w_{n-N+1: n-1}\right)=\frac{C\left(w_{n-N+1} w_n\right)}{C\left(w_{n-N+1: n-1)}\right.}\)&#10;&#10;\end{document}"/>
  <p:tag name="IGUANATEXSIZE" val="20"/>
  <p:tag name="IGUANATEXCURSOR" val="12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1.6985"/>
  <p:tag name="ORIGINALWIDTH" val="4290.213"/>
  <p:tag name="LATEXADDIN" val="\documentclass{article}&#10;\usepackage{amsmath}&#10;\usepackage{xcolor}&#10;\pagestyle{empty}&#10;\begin{document}&#10;&#10;\color{white}&#10;\noindent We can eaasily build and analyzie this term-word matrices if we have small corpus size $|V|$.\\&#10;But the larger corpus, the larger computation, and more hard  to understand!&#10;&#10;\end{document}"/>
  <p:tag name="IGUANATEXSIZE" val="20"/>
  <p:tag name="IGUANATEXCURSOR" val="1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29.8838"/>
  <p:tag name="LATEXADDIN" val="\documentclass{article}&#10;\usepackage{amsmath}&#10;\usepackage{xcolor}&#10;\usepackage{kotex}&#10;\pagestyle{empty}&#10;\begin{document}&#10;&#10;\color{white}&#10;\noindent $72,000^2$차원 계산\\&#10;너무 힘들다... &#10;&#10;&#10;\end{document}"/>
  <p:tag name="IGUANATEXSIZE" val="20"/>
  <p:tag name="IGUANATEXCURSOR" val="14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9666"/>
  <p:tag name="ORIGINALWIDTH" val="4289.464"/>
  <p:tag name="LATEXADDIN" val="\documentclass{article}&#10;\usepackage{amsmath}&#10;\usepackage{xcolor}&#10;\pagestyle{empty}&#10;\begin{document}&#10;&#10;\color{white}&#10;\noindent We can embedd the sentimental space into some vector space, in particular we use Word2Vec(SGNS)!&#10;&#10;\end{document}"/>
  <p:tag name="IGUANATEXSIZE" val="20"/>
  <p:tag name="IGUANATEXCURSOR" val="2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</TotalTime>
  <Words>710</Words>
  <Application>Microsoft Office PowerPoint</Application>
  <PresentationFormat>와이드스크린</PresentationFormat>
  <Paragraphs>100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HS봄바람체 2.0</vt:lpstr>
      <vt:lpstr>Arial</vt:lpstr>
      <vt:lpstr>Aptos</vt:lpstr>
      <vt:lpstr>Consolas</vt:lpstr>
      <vt:lpstr>Aptos Display</vt:lpstr>
      <vt:lpstr>Georgia</vt:lpstr>
      <vt:lpstr>나눔명조OTF</vt:lpstr>
      <vt:lpstr>Office Theme</vt:lpstr>
      <vt:lpstr>NLP 기초 스터디</vt:lpstr>
      <vt:lpstr>Contents</vt:lpstr>
      <vt:lpstr>1. 팀원 소개</vt:lpstr>
      <vt:lpstr>2. Why NLP?</vt:lpstr>
      <vt:lpstr>2. why Basics?</vt:lpstr>
      <vt:lpstr>3. 운영 방식 - 교재</vt:lpstr>
      <vt:lpstr>3. 운영 방식 - 규칙</vt:lpstr>
      <vt:lpstr>4. 진도 타임라인</vt:lpstr>
      <vt:lpstr>5. 스터디 내용 소개</vt:lpstr>
      <vt:lpstr>5-1. What is the NLP task?</vt:lpstr>
      <vt:lpstr>5-2. N-gram model</vt:lpstr>
      <vt:lpstr>5-2. N-gram model</vt:lpstr>
      <vt:lpstr>5-3. Vector embedding</vt:lpstr>
      <vt:lpstr>5-3. Vector embedding</vt:lpstr>
      <vt:lpstr>5-3. Vector embedding</vt:lpstr>
      <vt:lpstr>5-3. Vector embedding</vt:lpstr>
      <vt:lpstr>5-4. Applying neural networks</vt:lpstr>
      <vt:lpstr>5-4. Applying neural networks</vt:lpstr>
      <vt:lpstr>5-4. Applying neural networks</vt:lpstr>
      <vt:lpstr>5-4. Applying neural networks</vt:lpstr>
      <vt:lpstr>5-5. Attention</vt:lpstr>
      <vt:lpstr>5-6. Transformer(decoder-only)</vt:lpstr>
      <vt:lpstr>1) Self-attention, Multi-head attention</vt:lpstr>
      <vt:lpstr>2) Transformer block</vt:lpstr>
      <vt:lpstr>3) Language model head</vt:lpstr>
      <vt:lpstr>PowerPoint 프레젠테이션</vt:lpstr>
      <vt:lpstr>+etc.</vt:lpstr>
      <vt:lpstr>6. Github 홍보</vt:lpstr>
      <vt:lpstr>마무리하며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최현우</dc:creator>
  <cp:lastModifiedBy>최현우</cp:lastModifiedBy>
  <cp:revision>1</cp:revision>
  <dcterms:created xsi:type="dcterms:W3CDTF">2024-11-23T14:38:28Z</dcterms:created>
  <dcterms:modified xsi:type="dcterms:W3CDTF">2024-11-28T12:58:37Z</dcterms:modified>
</cp:coreProperties>
</file>